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3" r:id="rId2"/>
    <p:sldId id="281" r:id="rId3"/>
    <p:sldId id="289" r:id="rId4"/>
    <p:sldId id="285" r:id="rId5"/>
    <p:sldId id="294" r:id="rId6"/>
    <p:sldId id="295" r:id="rId7"/>
    <p:sldId id="283" r:id="rId8"/>
    <p:sldId id="284" r:id="rId9"/>
    <p:sldId id="287" r:id="rId10"/>
    <p:sldId id="293" r:id="rId11"/>
    <p:sldId id="291" r:id="rId12"/>
    <p:sldId id="30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310" userDrawn="1">
          <p15:clr>
            <a:srgbClr val="A4A3A4"/>
          </p15:clr>
        </p15:guide>
        <p15:guide id="3" orient="horz" pos="346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5" pos="370" userDrawn="1">
          <p15:clr>
            <a:srgbClr val="A4A3A4"/>
          </p15:clr>
        </p15:guide>
        <p15:guide id="6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ian Kurniawan" initials="AK" lastIdx="1" clrIdx="0">
    <p:extLst>
      <p:ext uri="{19B8F6BF-5375-455C-9EA6-DF929625EA0E}">
        <p15:presenceInfo xmlns:p15="http://schemas.microsoft.com/office/powerpoint/2012/main" userId="Andrian Kurniaw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A0A0A"/>
    <a:srgbClr val="0D0D0D"/>
    <a:srgbClr val="2128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613" autoAdjust="0"/>
    <p:restoredTop sz="96412" autoAdjust="0"/>
  </p:normalViewPr>
  <p:slideViewPr>
    <p:cSldViewPr snapToGrid="0">
      <p:cViewPr>
        <p:scale>
          <a:sx n="75" d="100"/>
          <a:sy n="75" d="100"/>
        </p:scale>
        <p:origin x="-144" y="312"/>
      </p:cViewPr>
      <p:guideLst>
        <p:guide orient="horz" pos="2160"/>
        <p:guide pos="7310"/>
        <p:guide orient="horz" pos="346"/>
        <p:guide orient="horz" pos="3974"/>
        <p:guide pos="37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-816"/>
    </p:cViewPr>
  </p:sorterViewPr>
  <p:notesViewPr>
    <p:cSldViewPr snapToGrid="0">
      <p:cViewPr varScale="1">
        <p:scale>
          <a:sx n="66" d="100"/>
          <a:sy n="66" d="100"/>
        </p:scale>
        <p:origin x="2280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B733B9-8EC0-42B5-8E57-02021CC32B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EAE7FE-5257-44BC-A234-983385E49E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053CA-6C57-4F62-BDA1-685AD8AE14C0}" type="datetimeFigureOut">
              <a:rPr lang="en-ID" smtClean="0"/>
              <a:t>07/12/2022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A70588-37CF-49E6-87F2-C8E1A884FF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080689-DD23-4926-A93C-03EC6FA6A2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A1F0AD-E956-4B4C-A583-20A57F82C11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476696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89EC0-97F0-4BF1-B975-36615910DF41}" type="datetimeFigureOut">
              <a:rPr lang="en-ID" smtClean="0"/>
              <a:t>07/12/2022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DD21E5-C797-4859-80D8-9F6BFF6A8A4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15665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6630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12E43CBB-CFD6-4FCA-98B6-29C49F851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98814" y="1455056"/>
            <a:ext cx="3797300" cy="1723571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DB130CE-2AF9-4578-B4C3-C728BA90A8C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478504" y="1149531"/>
            <a:ext cx="2542725" cy="1619250"/>
          </a:xfrm>
          <a:custGeom>
            <a:avLst/>
            <a:gdLst>
              <a:gd name="connsiteX0" fmla="*/ 0 w 2542725"/>
              <a:gd name="connsiteY0" fmla="*/ 0 h 1619250"/>
              <a:gd name="connsiteX1" fmla="*/ 2542725 w 2542725"/>
              <a:gd name="connsiteY1" fmla="*/ 0 h 1619250"/>
              <a:gd name="connsiteX2" fmla="*/ 2542725 w 2542725"/>
              <a:gd name="connsiteY2" fmla="*/ 1619250 h 1619250"/>
              <a:gd name="connsiteX3" fmla="*/ 0 w 2542725"/>
              <a:gd name="connsiteY3" fmla="*/ 161925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2725" h="1619250">
                <a:moveTo>
                  <a:pt x="0" y="0"/>
                </a:moveTo>
                <a:lnTo>
                  <a:pt x="2542725" y="0"/>
                </a:lnTo>
                <a:lnTo>
                  <a:pt x="2542725" y="1619250"/>
                </a:lnTo>
                <a:lnTo>
                  <a:pt x="0" y="161925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520E90D-68E1-40B9-B7DE-712559D5B2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082" y="3627814"/>
            <a:ext cx="2542725" cy="1619250"/>
          </a:xfrm>
          <a:custGeom>
            <a:avLst/>
            <a:gdLst>
              <a:gd name="connsiteX0" fmla="*/ 0 w 2542725"/>
              <a:gd name="connsiteY0" fmla="*/ 0 h 1619250"/>
              <a:gd name="connsiteX1" fmla="*/ 2542725 w 2542725"/>
              <a:gd name="connsiteY1" fmla="*/ 0 h 1619250"/>
              <a:gd name="connsiteX2" fmla="*/ 2542725 w 2542725"/>
              <a:gd name="connsiteY2" fmla="*/ 1619250 h 1619250"/>
              <a:gd name="connsiteX3" fmla="*/ 0 w 2542725"/>
              <a:gd name="connsiteY3" fmla="*/ 161925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2725" h="1619250">
                <a:moveTo>
                  <a:pt x="0" y="0"/>
                </a:moveTo>
                <a:lnTo>
                  <a:pt x="2542725" y="0"/>
                </a:lnTo>
                <a:lnTo>
                  <a:pt x="2542725" y="1619250"/>
                </a:lnTo>
                <a:lnTo>
                  <a:pt x="0" y="161925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8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6FCB20-3615-45EC-A8EE-74C6E3981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44500"/>
            <a:ext cx="6324600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</p:spTree>
    <p:extLst>
      <p:ext uri="{BB962C8B-B14F-4D97-AF65-F5344CB8AC3E}">
        <p14:creationId xmlns:p14="http://schemas.microsoft.com/office/powerpoint/2010/main" val="7554441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6FCB20-3615-45EC-A8EE-74C6E3981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44500"/>
            <a:ext cx="4953000" cy="15621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</p:spTree>
    <p:extLst>
      <p:ext uri="{BB962C8B-B14F-4D97-AF65-F5344CB8AC3E}">
        <p14:creationId xmlns:p14="http://schemas.microsoft.com/office/powerpoint/2010/main" val="38938830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6FCB20-3615-45EC-A8EE-74C6E3981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44500"/>
            <a:ext cx="4953000" cy="15621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B91E1A6-E593-4764-9555-B4394718A44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94375" y="3524250"/>
            <a:ext cx="2930525" cy="1835150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4F20DAE-2404-43BD-9B8F-F83084278FF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150100" y="920750"/>
            <a:ext cx="4311650" cy="2705100"/>
          </a:xfrm>
          <a:solidFill>
            <a:schemeClr val="bg2">
              <a:lumMod val="8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255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6FCB20-3615-45EC-A8EE-74C6E3981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44500"/>
            <a:ext cx="6324600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DF9BA93-1277-4DC2-B31F-B9BA77C7E3A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rot="18900000">
            <a:off x="8362950" y="3779520"/>
            <a:ext cx="2616200" cy="5631180"/>
          </a:xfrm>
          <a:prstGeom prst="roundRect">
            <a:avLst>
              <a:gd name="adj" fmla="val 9385"/>
            </a:avLst>
          </a:prstGeo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87765AC1-A591-4775-A837-5A7679E34E7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 rot="18900000">
            <a:off x="9582151" y="-772359"/>
            <a:ext cx="2616200" cy="5631180"/>
          </a:xfrm>
          <a:prstGeom prst="roundRect">
            <a:avLst>
              <a:gd name="adj" fmla="val 9385"/>
            </a:avLst>
          </a:prstGeo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7464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6FCB20-3615-45EC-A8EE-74C6E3981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44500"/>
            <a:ext cx="6324600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E35D5B-58D1-4174-86D7-799CEA7629E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78348" y="1689100"/>
            <a:ext cx="6496082" cy="3987800"/>
          </a:xfrm>
          <a:custGeom>
            <a:avLst/>
            <a:gdLst>
              <a:gd name="connsiteX0" fmla="*/ 109944 w 6496082"/>
              <a:gd name="connsiteY0" fmla="*/ 0 h 3987800"/>
              <a:gd name="connsiteX1" fmla="*/ 6386138 w 6496082"/>
              <a:gd name="connsiteY1" fmla="*/ 0 h 3987800"/>
              <a:gd name="connsiteX2" fmla="*/ 6496082 w 6496082"/>
              <a:gd name="connsiteY2" fmla="*/ 109944 h 3987800"/>
              <a:gd name="connsiteX3" fmla="*/ 6496082 w 6496082"/>
              <a:gd name="connsiteY3" fmla="*/ 3877856 h 3987800"/>
              <a:gd name="connsiteX4" fmla="*/ 6386138 w 6496082"/>
              <a:gd name="connsiteY4" fmla="*/ 3987800 h 3987800"/>
              <a:gd name="connsiteX5" fmla="*/ 109944 w 6496082"/>
              <a:gd name="connsiteY5" fmla="*/ 3987800 h 3987800"/>
              <a:gd name="connsiteX6" fmla="*/ 0 w 6496082"/>
              <a:gd name="connsiteY6" fmla="*/ 3877856 h 3987800"/>
              <a:gd name="connsiteX7" fmla="*/ 0 w 6496082"/>
              <a:gd name="connsiteY7" fmla="*/ 109944 h 3987800"/>
              <a:gd name="connsiteX8" fmla="*/ 109944 w 6496082"/>
              <a:gd name="connsiteY8" fmla="*/ 0 h 398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96082" h="3987800">
                <a:moveTo>
                  <a:pt x="109944" y="0"/>
                </a:moveTo>
                <a:lnTo>
                  <a:pt x="6386138" y="0"/>
                </a:lnTo>
                <a:cubicBezTo>
                  <a:pt x="6446858" y="0"/>
                  <a:pt x="6496082" y="49224"/>
                  <a:pt x="6496082" y="109944"/>
                </a:cubicBezTo>
                <a:lnTo>
                  <a:pt x="6496082" y="3877856"/>
                </a:lnTo>
                <a:cubicBezTo>
                  <a:pt x="6496082" y="3938576"/>
                  <a:pt x="6446858" y="3987800"/>
                  <a:pt x="6386138" y="3987800"/>
                </a:cubicBezTo>
                <a:lnTo>
                  <a:pt x="109944" y="3987800"/>
                </a:lnTo>
                <a:cubicBezTo>
                  <a:pt x="49224" y="3987800"/>
                  <a:pt x="0" y="3938576"/>
                  <a:pt x="0" y="3877856"/>
                </a:cubicBezTo>
                <a:lnTo>
                  <a:pt x="0" y="109944"/>
                </a:lnTo>
                <a:cubicBezTo>
                  <a:pt x="0" y="49224"/>
                  <a:pt x="49224" y="0"/>
                  <a:pt x="109944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70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6FCB20-3615-45EC-A8EE-74C6E3981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44500"/>
            <a:ext cx="6324600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D135A7D-B71E-44C2-A949-E7508BC6EFB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77158" y="1495425"/>
            <a:ext cx="1727992" cy="1866900"/>
          </a:xfrm>
          <a:custGeom>
            <a:avLst/>
            <a:gdLst>
              <a:gd name="connsiteX0" fmla="*/ 92076 w 1727992"/>
              <a:gd name="connsiteY0" fmla="*/ 0 h 1866900"/>
              <a:gd name="connsiteX1" fmla="*/ 1727992 w 1727992"/>
              <a:gd name="connsiteY1" fmla="*/ 0 h 1866900"/>
              <a:gd name="connsiteX2" fmla="*/ 1727992 w 1727992"/>
              <a:gd name="connsiteY2" fmla="*/ 1866900 h 1866900"/>
              <a:gd name="connsiteX3" fmla="*/ 92076 w 1727992"/>
              <a:gd name="connsiteY3" fmla="*/ 1866900 h 1866900"/>
              <a:gd name="connsiteX4" fmla="*/ 0 w 1727992"/>
              <a:gd name="connsiteY4" fmla="*/ 1774824 h 1866900"/>
              <a:gd name="connsiteX5" fmla="*/ 0 w 1727992"/>
              <a:gd name="connsiteY5" fmla="*/ 92076 h 1866900"/>
              <a:gd name="connsiteX6" fmla="*/ 92076 w 1727992"/>
              <a:gd name="connsiteY6" fmla="*/ 0 h 186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27992" h="1866900">
                <a:moveTo>
                  <a:pt x="92076" y="0"/>
                </a:moveTo>
                <a:lnTo>
                  <a:pt x="1727992" y="0"/>
                </a:lnTo>
                <a:lnTo>
                  <a:pt x="1727992" y="1866900"/>
                </a:lnTo>
                <a:lnTo>
                  <a:pt x="92076" y="1866900"/>
                </a:lnTo>
                <a:cubicBezTo>
                  <a:pt x="41224" y="1866900"/>
                  <a:pt x="0" y="1825676"/>
                  <a:pt x="0" y="1774824"/>
                </a:cubicBezTo>
                <a:lnTo>
                  <a:pt x="0" y="92076"/>
                </a:lnTo>
                <a:cubicBezTo>
                  <a:pt x="0" y="41224"/>
                  <a:pt x="41224" y="0"/>
                  <a:pt x="92076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CDBE23A-284C-4CAC-90C9-30DBBC8CA1A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77158" y="3857625"/>
            <a:ext cx="1727992" cy="1866900"/>
          </a:xfrm>
          <a:custGeom>
            <a:avLst/>
            <a:gdLst>
              <a:gd name="connsiteX0" fmla="*/ 92076 w 1727992"/>
              <a:gd name="connsiteY0" fmla="*/ 0 h 1866900"/>
              <a:gd name="connsiteX1" fmla="*/ 1727992 w 1727992"/>
              <a:gd name="connsiteY1" fmla="*/ 0 h 1866900"/>
              <a:gd name="connsiteX2" fmla="*/ 1727992 w 1727992"/>
              <a:gd name="connsiteY2" fmla="*/ 1866900 h 1866900"/>
              <a:gd name="connsiteX3" fmla="*/ 92076 w 1727992"/>
              <a:gd name="connsiteY3" fmla="*/ 1866900 h 1866900"/>
              <a:gd name="connsiteX4" fmla="*/ 0 w 1727992"/>
              <a:gd name="connsiteY4" fmla="*/ 1774824 h 1866900"/>
              <a:gd name="connsiteX5" fmla="*/ 0 w 1727992"/>
              <a:gd name="connsiteY5" fmla="*/ 92076 h 1866900"/>
              <a:gd name="connsiteX6" fmla="*/ 92076 w 1727992"/>
              <a:gd name="connsiteY6" fmla="*/ 0 h 186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27992" h="1866900">
                <a:moveTo>
                  <a:pt x="92076" y="0"/>
                </a:moveTo>
                <a:lnTo>
                  <a:pt x="1727992" y="0"/>
                </a:lnTo>
                <a:lnTo>
                  <a:pt x="1727992" y="1866900"/>
                </a:lnTo>
                <a:lnTo>
                  <a:pt x="92076" y="1866900"/>
                </a:lnTo>
                <a:cubicBezTo>
                  <a:pt x="41224" y="1866900"/>
                  <a:pt x="0" y="1825676"/>
                  <a:pt x="0" y="1774824"/>
                </a:cubicBezTo>
                <a:lnTo>
                  <a:pt x="0" y="92076"/>
                </a:lnTo>
                <a:cubicBezTo>
                  <a:pt x="0" y="41224"/>
                  <a:pt x="41224" y="0"/>
                  <a:pt x="92076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8F3CDDB-8509-4520-91B6-55A2C2E818E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76194" y="1495425"/>
            <a:ext cx="1727992" cy="1866900"/>
          </a:xfrm>
          <a:custGeom>
            <a:avLst/>
            <a:gdLst>
              <a:gd name="connsiteX0" fmla="*/ 92076 w 1727992"/>
              <a:gd name="connsiteY0" fmla="*/ 0 h 1866900"/>
              <a:gd name="connsiteX1" fmla="*/ 1727992 w 1727992"/>
              <a:gd name="connsiteY1" fmla="*/ 0 h 1866900"/>
              <a:gd name="connsiteX2" fmla="*/ 1727992 w 1727992"/>
              <a:gd name="connsiteY2" fmla="*/ 1866900 h 1866900"/>
              <a:gd name="connsiteX3" fmla="*/ 92076 w 1727992"/>
              <a:gd name="connsiteY3" fmla="*/ 1866900 h 1866900"/>
              <a:gd name="connsiteX4" fmla="*/ 0 w 1727992"/>
              <a:gd name="connsiteY4" fmla="*/ 1774824 h 1866900"/>
              <a:gd name="connsiteX5" fmla="*/ 0 w 1727992"/>
              <a:gd name="connsiteY5" fmla="*/ 92076 h 1866900"/>
              <a:gd name="connsiteX6" fmla="*/ 92076 w 1727992"/>
              <a:gd name="connsiteY6" fmla="*/ 0 h 186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27992" h="1866900">
                <a:moveTo>
                  <a:pt x="92076" y="0"/>
                </a:moveTo>
                <a:lnTo>
                  <a:pt x="1727992" y="0"/>
                </a:lnTo>
                <a:lnTo>
                  <a:pt x="1727992" y="1866900"/>
                </a:lnTo>
                <a:lnTo>
                  <a:pt x="92076" y="1866900"/>
                </a:lnTo>
                <a:cubicBezTo>
                  <a:pt x="41224" y="1866900"/>
                  <a:pt x="0" y="1825676"/>
                  <a:pt x="0" y="1774824"/>
                </a:cubicBezTo>
                <a:lnTo>
                  <a:pt x="0" y="92076"/>
                </a:lnTo>
                <a:cubicBezTo>
                  <a:pt x="0" y="41224"/>
                  <a:pt x="41224" y="0"/>
                  <a:pt x="92076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B818A71-AA13-45F0-94D8-D955DB490E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76194" y="3857625"/>
            <a:ext cx="1727992" cy="1866900"/>
          </a:xfrm>
          <a:custGeom>
            <a:avLst/>
            <a:gdLst>
              <a:gd name="connsiteX0" fmla="*/ 92076 w 1727992"/>
              <a:gd name="connsiteY0" fmla="*/ 0 h 1866900"/>
              <a:gd name="connsiteX1" fmla="*/ 1727992 w 1727992"/>
              <a:gd name="connsiteY1" fmla="*/ 0 h 1866900"/>
              <a:gd name="connsiteX2" fmla="*/ 1727992 w 1727992"/>
              <a:gd name="connsiteY2" fmla="*/ 1866900 h 1866900"/>
              <a:gd name="connsiteX3" fmla="*/ 92076 w 1727992"/>
              <a:gd name="connsiteY3" fmla="*/ 1866900 h 1866900"/>
              <a:gd name="connsiteX4" fmla="*/ 0 w 1727992"/>
              <a:gd name="connsiteY4" fmla="*/ 1774824 h 1866900"/>
              <a:gd name="connsiteX5" fmla="*/ 0 w 1727992"/>
              <a:gd name="connsiteY5" fmla="*/ 92076 h 1866900"/>
              <a:gd name="connsiteX6" fmla="*/ 92076 w 1727992"/>
              <a:gd name="connsiteY6" fmla="*/ 0 h 186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27992" h="1866900">
                <a:moveTo>
                  <a:pt x="92076" y="0"/>
                </a:moveTo>
                <a:lnTo>
                  <a:pt x="1727992" y="0"/>
                </a:lnTo>
                <a:lnTo>
                  <a:pt x="1727992" y="1866900"/>
                </a:lnTo>
                <a:lnTo>
                  <a:pt x="92076" y="1866900"/>
                </a:lnTo>
                <a:cubicBezTo>
                  <a:pt x="41224" y="1866900"/>
                  <a:pt x="0" y="1825676"/>
                  <a:pt x="0" y="1774824"/>
                </a:cubicBezTo>
                <a:lnTo>
                  <a:pt x="0" y="92076"/>
                </a:lnTo>
                <a:cubicBezTo>
                  <a:pt x="0" y="41224"/>
                  <a:pt x="41224" y="0"/>
                  <a:pt x="92076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7983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6FCB20-3615-45EC-A8EE-74C6E3981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44500"/>
            <a:ext cx="6324600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FB56667-0DD4-406C-B3BC-85AD8A35BBC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55574" y="2002972"/>
            <a:ext cx="1312566" cy="1312566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F149180-62CE-4892-B438-9056045022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52559" y="3107034"/>
            <a:ext cx="1312566" cy="1312566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B972EBA-532A-4E1A-9323-41B5FA6A887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26875" y="2002972"/>
            <a:ext cx="1312566" cy="1312566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7BA52AD-B01C-4A8B-87D1-E1369927BFE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23860" y="3107034"/>
            <a:ext cx="1312566" cy="1312566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705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6FCB20-3615-45EC-A8EE-74C6E3981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44500"/>
            <a:ext cx="6324600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69277FC-C215-4222-B8B8-61B1565DA61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13528" y="818388"/>
            <a:ext cx="4477512" cy="5221224"/>
          </a:xfrm>
          <a:prstGeom prst="roundRect">
            <a:avLst>
              <a:gd name="adj" fmla="val 50000"/>
            </a:avLst>
          </a:prstGeom>
          <a:noFill/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566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6FCB20-3615-45EC-A8EE-74C6E3981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44500"/>
            <a:ext cx="6324600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6E5D99A-E9CC-4736-BD51-42C8B2EF94F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02250" y="1829010"/>
            <a:ext cx="2097852" cy="1883453"/>
          </a:xfrm>
          <a:custGeom>
            <a:avLst/>
            <a:gdLst>
              <a:gd name="connsiteX0" fmla="*/ 228312 w 2097852"/>
              <a:gd name="connsiteY0" fmla="*/ 0 h 1883453"/>
              <a:gd name="connsiteX1" fmla="*/ 1869540 w 2097852"/>
              <a:gd name="connsiteY1" fmla="*/ 0 h 1883453"/>
              <a:gd name="connsiteX2" fmla="*/ 2097852 w 2097852"/>
              <a:gd name="connsiteY2" fmla="*/ 228312 h 1883453"/>
              <a:gd name="connsiteX3" fmla="*/ 2097852 w 2097852"/>
              <a:gd name="connsiteY3" fmla="*/ 1655141 h 1883453"/>
              <a:gd name="connsiteX4" fmla="*/ 1869540 w 2097852"/>
              <a:gd name="connsiteY4" fmla="*/ 1883453 h 1883453"/>
              <a:gd name="connsiteX5" fmla="*/ 228312 w 2097852"/>
              <a:gd name="connsiteY5" fmla="*/ 1883453 h 1883453"/>
              <a:gd name="connsiteX6" fmla="*/ 0 w 2097852"/>
              <a:gd name="connsiteY6" fmla="*/ 1655141 h 1883453"/>
              <a:gd name="connsiteX7" fmla="*/ 0 w 2097852"/>
              <a:gd name="connsiteY7" fmla="*/ 228312 h 1883453"/>
              <a:gd name="connsiteX8" fmla="*/ 228312 w 2097852"/>
              <a:gd name="connsiteY8" fmla="*/ 0 h 1883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97852" h="1883453">
                <a:moveTo>
                  <a:pt x="228312" y="0"/>
                </a:moveTo>
                <a:lnTo>
                  <a:pt x="1869540" y="0"/>
                </a:lnTo>
                <a:cubicBezTo>
                  <a:pt x="1995633" y="0"/>
                  <a:pt x="2097852" y="102219"/>
                  <a:pt x="2097852" y="228312"/>
                </a:cubicBezTo>
                <a:lnTo>
                  <a:pt x="2097852" y="1655141"/>
                </a:lnTo>
                <a:cubicBezTo>
                  <a:pt x="2097852" y="1781234"/>
                  <a:pt x="1995633" y="1883453"/>
                  <a:pt x="1869540" y="1883453"/>
                </a:cubicBezTo>
                <a:lnTo>
                  <a:pt x="228312" y="1883453"/>
                </a:lnTo>
                <a:cubicBezTo>
                  <a:pt x="102219" y="1883453"/>
                  <a:pt x="0" y="1781234"/>
                  <a:pt x="0" y="1655141"/>
                </a:cubicBezTo>
                <a:lnTo>
                  <a:pt x="0" y="228312"/>
                </a:lnTo>
                <a:cubicBezTo>
                  <a:pt x="0" y="102219"/>
                  <a:pt x="102219" y="0"/>
                  <a:pt x="228312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B8F05BD-DEC7-4E8E-9AAD-073AC0EC643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047074" y="1829009"/>
            <a:ext cx="2097852" cy="1883453"/>
          </a:xfrm>
          <a:custGeom>
            <a:avLst/>
            <a:gdLst>
              <a:gd name="connsiteX0" fmla="*/ 228312 w 2097852"/>
              <a:gd name="connsiteY0" fmla="*/ 0 h 1883453"/>
              <a:gd name="connsiteX1" fmla="*/ 1869540 w 2097852"/>
              <a:gd name="connsiteY1" fmla="*/ 0 h 1883453"/>
              <a:gd name="connsiteX2" fmla="*/ 2097852 w 2097852"/>
              <a:gd name="connsiteY2" fmla="*/ 228312 h 1883453"/>
              <a:gd name="connsiteX3" fmla="*/ 2097852 w 2097852"/>
              <a:gd name="connsiteY3" fmla="*/ 1655141 h 1883453"/>
              <a:gd name="connsiteX4" fmla="*/ 1869540 w 2097852"/>
              <a:gd name="connsiteY4" fmla="*/ 1883453 h 1883453"/>
              <a:gd name="connsiteX5" fmla="*/ 228312 w 2097852"/>
              <a:gd name="connsiteY5" fmla="*/ 1883453 h 1883453"/>
              <a:gd name="connsiteX6" fmla="*/ 0 w 2097852"/>
              <a:gd name="connsiteY6" fmla="*/ 1655141 h 1883453"/>
              <a:gd name="connsiteX7" fmla="*/ 0 w 2097852"/>
              <a:gd name="connsiteY7" fmla="*/ 228312 h 1883453"/>
              <a:gd name="connsiteX8" fmla="*/ 228312 w 2097852"/>
              <a:gd name="connsiteY8" fmla="*/ 0 h 1883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97852" h="1883453">
                <a:moveTo>
                  <a:pt x="228312" y="0"/>
                </a:moveTo>
                <a:lnTo>
                  <a:pt x="1869540" y="0"/>
                </a:lnTo>
                <a:cubicBezTo>
                  <a:pt x="1995633" y="0"/>
                  <a:pt x="2097852" y="102219"/>
                  <a:pt x="2097852" y="228312"/>
                </a:cubicBezTo>
                <a:lnTo>
                  <a:pt x="2097852" y="1655141"/>
                </a:lnTo>
                <a:cubicBezTo>
                  <a:pt x="2097852" y="1781234"/>
                  <a:pt x="1995633" y="1883453"/>
                  <a:pt x="1869540" y="1883453"/>
                </a:cubicBezTo>
                <a:lnTo>
                  <a:pt x="228312" y="1883453"/>
                </a:lnTo>
                <a:cubicBezTo>
                  <a:pt x="102219" y="1883453"/>
                  <a:pt x="0" y="1781234"/>
                  <a:pt x="0" y="1655141"/>
                </a:cubicBezTo>
                <a:lnTo>
                  <a:pt x="0" y="228312"/>
                </a:lnTo>
                <a:cubicBezTo>
                  <a:pt x="0" y="102219"/>
                  <a:pt x="102219" y="0"/>
                  <a:pt x="228312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BED3627-EA03-46CC-B848-EF2D479FF0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91898" y="1829008"/>
            <a:ext cx="2097852" cy="1883453"/>
          </a:xfrm>
          <a:custGeom>
            <a:avLst/>
            <a:gdLst>
              <a:gd name="connsiteX0" fmla="*/ 228312 w 2097852"/>
              <a:gd name="connsiteY0" fmla="*/ 0 h 1883453"/>
              <a:gd name="connsiteX1" fmla="*/ 1869540 w 2097852"/>
              <a:gd name="connsiteY1" fmla="*/ 0 h 1883453"/>
              <a:gd name="connsiteX2" fmla="*/ 2097852 w 2097852"/>
              <a:gd name="connsiteY2" fmla="*/ 228312 h 1883453"/>
              <a:gd name="connsiteX3" fmla="*/ 2097852 w 2097852"/>
              <a:gd name="connsiteY3" fmla="*/ 1655141 h 1883453"/>
              <a:gd name="connsiteX4" fmla="*/ 1869540 w 2097852"/>
              <a:gd name="connsiteY4" fmla="*/ 1883453 h 1883453"/>
              <a:gd name="connsiteX5" fmla="*/ 228312 w 2097852"/>
              <a:gd name="connsiteY5" fmla="*/ 1883453 h 1883453"/>
              <a:gd name="connsiteX6" fmla="*/ 0 w 2097852"/>
              <a:gd name="connsiteY6" fmla="*/ 1655141 h 1883453"/>
              <a:gd name="connsiteX7" fmla="*/ 0 w 2097852"/>
              <a:gd name="connsiteY7" fmla="*/ 228312 h 1883453"/>
              <a:gd name="connsiteX8" fmla="*/ 228312 w 2097852"/>
              <a:gd name="connsiteY8" fmla="*/ 0 h 1883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97852" h="1883453">
                <a:moveTo>
                  <a:pt x="228312" y="0"/>
                </a:moveTo>
                <a:lnTo>
                  <a:pt x="1869540" y="0"/>
                </a:lnTo>
                <a:cubicBezTo>
                  <a:pt x="1995633" y="0"/>
                  <a:pt x="2097852" y="102219"/>
                  <a:pt x="2097852" y="228312"/>
                </a:cubicBezTo>
                <a:lnTo>
                  <a:pt x="2097852" y="1655141"/>
                </a:lnTo>
                <a:cubicBezTo>
                  <a:pt x="2097852" y="1781234"/>
                  <a:pt x="1995633" y="1883453"/>
                  <a:pt x="1869540" y="1883453"/>
                </a:cubicBezTo>
                <a:lnTo>
                  <a:pt x="228312" y="1883453"/>
                </a:lnTo>
                <a:cubicBezTo>
                  <a:pt x="102219" y="1883453"/>
                  <a:pt x="0" y="1781234"/>
                  <a:pt x="0" y="1655141"/>
                </a:cubicBezTo>
                <a:lnTo>
                  <a:pt x="0" y="228312"/>
                </a:lnTo>
                <a:cubicBezTo>
                  <a:pt x="0" y="102219"/>
                  <a:pt x="102219" y="0"/>
                  <a:pt x="228312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77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BC36DF7F-6154-41CD-A1D4-0D5DAE441F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8189" y="563897"/>
            <a:ext cx="5872553" cy="1723571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21455547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6FCB20-3615-45EC-A8EE-74C6E3981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44500"/>
            <a:ext cx="6324600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05EE2CE-0DD2-4C3C-BFFD-DC8DF88B71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54221" y="1460058"/>
            <a:ext cx="4315275" cy="4315275"/>
          </a:xfrm>
          <a:custGeom>
            <a:avLst/>
            <a:gdLst>
              <a:gd name="connsiteX0" fmla="*/ 214911 w 4315275"/>
              <a:gd name="connsiteY0" fmla="*/ 0 h 4315275"/>
              <a:gd name="connsiteX1" fmla="*/ 4100363 w 4315275"/>
              <a:gd name="connsiteY1" fmla="*/ 0 h 4315275"/>
              <a:gd name="connsiteX2" fmla="*/ 4315274 w 4315275"/>
              <a:gd name="connsiteY2" fmla="*/ 214911 h 4315275"/>
              <a:gd name="connsiteX3" fmla="*/ 4315274 w 4315275"/>
              <a:gd name="connsiteY3" fmla="*/ 1480744 h 4315275"/>
              <a:gd name="connsiteX4" fmla="*/ 4315274 w 4315275"/>
              <a:gd name="connsiteY4" fmla="*/ 1871113 h 4315275"/>
              <a:gd name="connsiteX5" fmla="*/ 4315274 w 4315275"/>
              <a:gd name="connsiteY5" fmla="*/ 2340529 h 4315275"/>
              <a:gd name="connsiteX6" fmla="*/ 4315275 w 4315275"/>
              <a:gd name="connsiteY6" fmla="*/ 2340541 h 4315275"/>
              <a:gd name="connsiteX7" fmla="*/ 4315275 w 4315275"/>
              <a:gd name="connsiteY7" fmla="*/ 3920319 h 4315275"/>
              <a:gd name="connsiteX8" fmla="*/ 4315274 w 4315275"/>
              <a:gd name="connsiteY8" fmla="*/ 3920330 h 4315275"/>
              <a:gd name="connsiteX9" fmla="*/ 4315274 w 4315275"/>
              <a:gd name="connsiteY9" fmla="*/ 3975142 h 4315275"/>
              <a:gd name="connsiteX10" fmla="*/ 4055774 w 4315275"/>
              <a:gd name="connsiteY10" fmla="*/ 4293538 h 4315275"/>
              <a:gd name="connsiteX11" fmla="*/ 4038477 w 4315275"/>
              <a:gd name="connsiteY11" fmla="*/ 4295282 h 4315275"/>
              <a:gd name="connsiteX12" fmla="*/ 3999917 w 4315275"/>
              <a:gd name="connsiteY12" fmla="*/ 4307251 h 4315275"/>
              <a:gd name="connsiteX13" fmla="*/ 3920319 w 4315275"/>
              <a:gd name="connsiteY13" fmla="*/ 4315275 h 4315275"/>
              <a:gd name="connsiteX14" fmla="*/ 2834532 w 4315275"/>
              <a:gd name="connsiteY14" fmla="*/ 4315275 h 4315275"/>
              <a:gd name="connsiteX15" fmla="*/ 2101468 w 4315275"/>
              <a:gd name="connsiteY15" fmla="*/ 4315275 h 4315275"/>
              <a:gd name="connsiteX16" fmla="*/ 1480743 w 4315275"/>
              <a:gd name="connsiteY16" fmla="*/ 4315275 h 4315275"/>
              <a:gd name="connsiteX17" fmla="*/ 0 w 4315275"/>
              <a:gd name="connsiteY17" fmla="*/ 2834533 h 4315275"/>
              <a:gd name="connsiteX18" fmla="*/ 0 w 4315275"/>
              <a:gd name="connsiteY18" fmla="*/ 2735946 h 4315275"/>
              <a:gd name="connsiteX19" fmla="*/ 0 w 4315275"/>
              <a:gd name="connsiteY19" fmla="*/ 1480744 h 4315275"/>
              <a:gd name="connsiteX20" fmla="*/ 0 w 4315275"/>
              <a:gd name="connsiteY20" fmla="*/ 214911 h 4315275"/>
              <a:gd name="connsiteX21" fmla="*/ 214911 w 4315275"/>
              <a:gd name="connsiteY21" fmla="*/ 0 h 4315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315275" h="4315275">
                <a:moveTo>
                  <a:pt x="214911" y="0"/>
                </a:moveTo>
                <a:lnTo>
                  <a:pt x="4100363" y="0"/>
                </a:lnTo>
                <a:cubicBezTo>
                  <a:pt x="4219056" y="0"/>
                  <a:pt x="4315274" y="96218"/>
                  <a:pt x="4315274" y="214911"/>
                </a:cubicBezTo>
                <a:lnTo>
                  <a:pt x="4315274" y="1480744"/>
                </a:lnTo>
                <a:lnTo>
                  <a:pt x="4315274" y="1871113"/>
                </a:lnTo>
                <a:lnTo>
                  <a:pt x="4315274" y="2340529"/>
                </a:lnTo>
                <a:lnTo>
                  <a:pt x="4315275" y="2340541"/>
                </a:lnTo>
                <a:lnTo>
                  <a:pt x="4315275" y="3920319"/>
                </a:lnTo>
                <a:lnTo>
                  <a:pt x="4315274" y="3920330"/>
                </a:lnTo>
                <a:lnTo>
                  <a:pt x="4315274" y="3975142"/>
                </a:lnTo>
                <a:cubicBezTo>
                  <a:pt x="4315274" y="4132198"/>
                  <a:pt x="4203872" y="4263232"/>
                  <a:pt x="4055774" y="4293538"/>
                </a:cubicBezTo>
                <a:lnTo>
                  <a:pt x="4038477" y="4295282"/>
                </a:lnTo>
                <a:lnTo>
                  <a:pt x="3999917" y="4307251"/>
                </a:lnTo>
                <a:cubicBezTo>
                  <a:pt x="3974206" y="4312512"/>
                  <a:pt x="3947585" y="4315275"/>
                  <a:pt x="3920319" y="4315275"/>
                </a:cubicBezTo>
                <a:lnTo>
                  <a:pt x="2834532" y="4315275"/>
                </a:lnTo>
                <a:lnTo>
                  <a:pt x="2101468" y="4315275"/>
                </a:lnTo>
                <a:lnTo>
                  <a:pt x="1480743" y="4315275"/>
                </a:lnTo>
                <a:cubicBezTo>
                  <a:pt x="662951" y="4315275"/>
                  <a:pt x="0" y="3652324"/>
                  <a:pt x="0" y="2834533"/>
                </a:cubicBezTo>
                <a:lnTo>
                  <a:pt x="0" y="2735946"/>
                </a:lnTo>
                <a:lnTo>
                  <a:pt x="0" y="1480744"/>
                </a:lnTo>
                <a:lnTo>
                  <a:pt x="0" y="214911"/>
                </a:lnTo>
                <a:cubicBezTo>
                  <a:pt x="0" y="96218"/>
                  <a:pt x="96218" y="0"/>
                  <a:pt x="214911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6187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A6FCB20-3615-45EC-A8EE-74C6E39815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44500"/>
            <a:ext cx="6324600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D6EF8DB-9D0C-4F80-8A52-C903377044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04182" y="1345721"/>
            <a:ext cx="6961517" cy="2303253"/>
          </a:xfrm>
          <a:custGeom>
            <a:avLst/>
            <a:gdLst>
              <a:gd name="connsiteX0" fmla="*/ 0 w 6961517"/>
              <a:gd name="connsiteY0" fmla="*/ 0 h 2303253"/>
              <a:gd name="connsiteX1" fmla="*/ 6961517 w 6961517"/>
              <a:gd name="connsiteY1" fmla="*/ 0 h 2303253"/>
              <a:gd name="connsiteX2" fmla="*/ 6961517 w 6961517"/>
              <a:gd name="connsiteY2" fmla="*/ 2303253 h 2303253"/>
              <a:gd name="connsiteX3" fmla="*/ 0 w 6961517"/>
              <a:gd name="connsiteY3" fmla="*/ 2303253 h 2303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1517" h="2303253">
                <a:moveTo>
                  <a:pt x="0" y="0"/>
                </a:moveTo>
                <a:lnTo>
                  <a:pt x="6961517" y="0"/>
                </a:lnTo>
                <a:lnTo>
                  <a:pt x="6961517" y="2303253"/>
                </a:lnTo>
                <a:lnTo>
                  <a:pt x="0" y="2303253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675F146-5944-48A3-B054-233B225AC4E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04182" y="4037162"/>
            <a:ext cx="3209026" cy="1880559"/>
          </a:xfrm>
          <a:custGeom>
            <a:avLst/>
            <a:gdLst>
              <a:gd name="connsiteX0" fmla="*/ 0 w 3209026"/>
              <a:gd name="connsiteY0" fmla="*/ 0 h 1880559"/>
              <a:gd name="connsiteX1" fmla="*/ 3209026 w 3209026"/>
              <a:gd name="connsiteY1" fmla="*/ 0 h 1880559"/>
              <a:gd name="connsiteX2" fmla="*/ 3209026 w 3209026"/>
              <a:gd name="connsiteY2" fmla="*/ 1880559 h 1880559"/>
              <a:gd name="connsiteX3" fmla="*/ 0 w 3209026"/>
              <a:gd name="connsiteY3" fmla="*/ 1880559 h 1880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9026" h="1880559">
                <a:moveTo>
                  <a:pt x="0" y="0"/>
                </a:moveTo>
                <a:lnTo>
                  <a:pt x="3209026" y="0"/>
                </a:lnTo>
                <a:lnTo>
                  <a:pt x="3209026" y="1880559"/>
                </a:lnTo>
                <a:lnTo>
                  <a:pt x="0" y="1880559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941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8C31B2F-6AF0-407D-AC60-9B4C2D8416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28600"/>
            <a:ext cx="5195919" cy="5815891"/>
          </a:xfrm>
          <a:custGeom>
            <a:avLst/>
            <a:gdLst>
              <a:gd name="connsiteX0" fmla="*/ 0 w 5195919"/>
              <a:gd name="connsiteY0" fmla="*/ 0 h 5561892"/>
              <a:gd name="connsiteX1" fmla="*/ 1018783 w 5195919"/>
              <a:gd name="connsiteY1" fmla="*/ 0 h 5561892"/>
              <a:gd name="connsiteX2" fmla="*/ 3950154 w 5195919"/>
              <a:gd name="connsiteY2" fmla="*/ 0 h 5561892"/>
              <a:gd name="connsiteX3" fmla="*/ 5195919 w 5195919"/>
              <a:gd name="connsiteY3" fmla="*/ 0 h 5561892"/>
              <a:gd name="connsiteX4" fmla="*/ 5195919 w 5195919"/>
              <a:gd name="connsiteY4" fmla="*/ 2610234 h 5561892"/>
              <a:gd name="connsiteX5" fmla="*/ 5195918 w 5195919"/>
              <a:gd name="connsiteY5" fmla="*/ 2610234 h 5561892"/>
              <a:gd name="connsiteX6" fmla="*/ 5195918 w 5195919"/>
              <a:gd name="connsiteY6" fmla="*/ 2850442 h 5561892"/>
              <a:gd name="connsiteX7" fmla="*/ 2761698 w 5195919"/>
              <a:gd name="connsiteY7" fmla="*/ 5547893 h 5561892"/>
              <a:gd name="connsiteX8" fmla="*/ 2603500 w 5195919"/>
              <a:gd name="connsiteY8" fmla="*/ 5555882 h 5561892"/>
              <a:gd name="connsiteX9" fmla="*/ 2603500 w 5195919"/>
              <a:gd name="connsiteY9" fmla="*/ 5561892 h 5561892"/>
              <a:gd name="connsiteX10" fmla="*/ 2484468 w 5195919"/>
              <a:gd name="connsiteY10" fmla="*/ 5561892 h 5561892"/>
              <a:gd name="connsiteX11" fmla="*/ 1625602 w 5195919"/>
              <a:gd name="connsiteY11" fmla="*/ 5561892 h 5561892"/>
              <a:gd name="connsiteX12" fmla="*/ 825500 w 5195919"/>
              <a:gd name="connsiteY12" fmla="*/ 5561892 h 5561892"/>
              <a:gd name="connsiteX13" fmla="*/ 0 w 5195919"/>
              <a:gd name="connsiteY13" fmla="*/ 5561892 h 5561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195919" h="5561892">
                <a:moveTo>
                  <a:pt x="0" y="0"/>
                </a:moveTo>
                <a:lnTo>
                  <a:pt x="1018783" y="0"/>
                </a:lnTo>
                <a:lnTo>
                  <a:pt x="3950154" y="0"/>
                </a:lnTo>
                <a:lnTo>
                  <a:pt x="5195919" y="0"/>
                </a:lnTo>
                <a:lnTo>
                  <a:pt x="5195919" y="2610234"/>
                </a:lnTo>
                <a:lnTo>
                  <a:pt x="5195918" y="2610234"/>
                </a:lnTo>
                <a:lnTo>
                  <a:pt x="5195918" y="2850442"/>
                </a:lnTo>
                <a:cubicBezTo>
                  <a:pt x="5195918" y="4254341"/>
                  <a:pt x="4128963" y="5409040"/>
                  <a:pt x="2761698" y="5547893"/>
                </a:cubicBezTo>
                <a:lnTo>
                  <a:pt x="2603500" y="5555882"/>
                </a:lnTo>
                <a:lnTo>
                  <a:pt x="2603500" y="5561892"/>
                </a:lnTo>
                <a:lnTo>
                  <a:pt x="2484468" y="5561892"/>
                </a:lnTo>
                <a:lnTo>
                  <a:pt x="1625602" y="5561892"/>
                </a:lnTo>
                <a:lnTo>
                  <a:pt x="825500" y="5561892"/>
                </a:lnTo>
                <a:lnTo>
                  <a:pt x="0" y="556189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E972D592-D0AA-4172-B603-86ED360281A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80300" y="1701800"/>
            <a:ext cx="3848100" cy="7493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11088690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0C32B0-4F67-4973-8E21-5ADC03DD46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7999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802647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0C32B0-4F67-4973-8E21-5ADC03DD46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3486" y="478972"/>
            <a:ext cx="11205028" cy="5900056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48012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BC36DF7F-6154-41CD-A1D4-0D5DAE441F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8189" y="563897"/>
            <a:ext cx="5872553" cy="1723571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BFD469BE-589E-4E5A-A501-E7CCF0AB5C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62050" y="2414016"/>
            <a:ext cx="2724150" cy="2313432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01C099D4-283A-4F73-B7E9-1F88AF1E80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33925" y="2414016"/>
            <a:ext cx="2724150" cy="2313432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303406EF-CAFB-4557-A7ED-DC08175313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05800" y="2414016"/>
            <a:ext cx="2724150" cy="2313432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193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BC36DF7F-6154-41CD-A1D4-0D5DAE441F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8189" y="563897"/>
            <a:ext cx="5872553" cy="1723571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" name="Picture Placeholder 9">
            <a:extLst>
              <a:ext uri="{FF2B5EF4-FFF2-40B4-BE49-F238E27FC236}">
                <a16:creationId xmlns:a16="http://schemas.microsoft.com/office/drawing/2014/main" id="{E4802592-FD02-4C0E-AC76-2BBD327BF6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5251" y="2384971"/>
            <a:ext cx="10241499" cy="3574595"/>
          </a:xfrm>
          <a:custGeom>
            <a:avLst/>
            <a:gdLst>
              <a:gd name="connsiteX0" fmla="*/ 117676 w 8405828"/>
              <a:gd name="connsiteY0" fmla="*/ 0 h 3574595"/>
              <a:gd name="connsiteX1" fmla="*/ 8288152 w 8405828"/>
              <a:gd name="connsiteY1" fmla="*/ 0 h 3574595"/>
              <a:gd name="connsiteX2" fmla="*/ 8405828 w 8405828"/>
              <a:gd name="connsiteY2" fmla="*/ 117676 h 3574595"/>
              <a:gd name="connsiteX3" fmla="*/ 8405828 w 8405828"/>
              <a:gd name="connsiteY3" fmla="*/ 3456919 h 3574595"/>
              <a:gd name="connsiteX4" fmla="*/ 8288152 w 8405828"/>
              <a:gd name="connsiteY4" fmla="*/ 3574595 h 3574595"/>
              <a:gd name="connsiteX5" fmla="*/ 117676 w 8405828"/>
              <a:gd name="connsiteY5" fmla="*/ 3574595 h 3574595"/>
              <a:gd name="connsiteX6" fmla="*/ 0 w 8405828"/>
              <a:gd name="connsiteY6" fmla="*/ 3456919 h 3574595"/>
              <a:gd name="connsiteX7" fmla="*/ 0 w 8405828"/>
              <a:gd name="connsiteY7" fmla="*/ 117676 h 3574595"/>
              <a:gd name="connsiteX8" fmla="*/ 117676 w 8405828"/>
              <a:gd name="connsiteY8" fmla="*/ 0 h 3574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405828" h="3574595">
                <a:moveTo>
                  <a:pt x="117676" y="0"/>
                </a:moveTo>
                <a:lnTo>
                  <a:pt x="8288152" y="0"/>
                </a:lnTo>
                <a:cubicBezTo>
                  <a:pt x="8353143" y="0"/>
                  <a:pt x="8405828" y="52685"/>
                  <a:pt x="8405828" y="117676"/>
                </a:cubicBezTo>
                <a:lnTo>
                  <a:pt x="8405828" y="3456919"/>
                </a:lnTo>
                <a:cubicBezTo>
                  <a:pt x="8405828" y="3521910"/>
                  <a:pt x="8353143" y="3574595"/>
                  <a:pt x="8288152" y="3574595"/>
                </a:cubicBezTo>
                <a:lnTo>
                  <a:pt x="117676" y="3574595"/>
                </a:lnTo>
                <a:cubicBezTo>
                  <a:pt x="52685" y="3574595"/>
                  <a:pt x="0" y="3521910"/>
                  <a:pt x="0" y="3456919"/>
                </a:cubicBezTo>
                <a:lnTo>
                  <a:pt x="0" y="117676"/>
                </a:lnTo>
                <a:cubicBezTo>
                  <a:pt x="0" y="52685"/>
                  <a:pt x="52685" y="0"/>
                  <a:pt x="117676" y="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D18E76E-A435-4E8E-8FE5-7876E4BD8DF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43346" y="4451734"/>
            <a:ext cx="3541303" cy="1022291"/>
          </a:xfrm>
          <a:custGeom>
            <a:avLst/>
            <a:gdLst>
              <a:gd name="connsiteX0" fmla="*/ 0 w 3541303"/>
              <a:gd name="connsiteY0" fmla="*/ 0 h 1022291"/>
              <a:gd name="connsiteX1" fmla="*/ 3541303 w 3541303"/>
              <a:gd name="connsiteY1" fmla="*/ 0 h 1022291"/>
              <a:gd name="connsiteX2" fmla="*/ 3541303 w 3541303"/>
              <a:gd name="connsiteY2" fmla="*/ 1022291 h 1022291"/>
              <a:gd name="connsiteX3" fmla="*/ 0 w 3541303"/>
              <a:gd name="connsiteY3" fmla="*/ 1022291 h 1022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41303" h="1022291">
                <a:moveTo>
                  <a:pt x="0" y="0"/>
                </a:moveTo>
                <a:lnTo>
                  <a:pt x="3541303" y="0"/>
                </a:lnTo>
                <a:lnTo>
                  <a:pt x="3541303" y="1022291"/>
                </a:lnTo>
                <a:lnTo>
                  <a:pt x="0" y="1022291"/>
                </a:lnTo>
                <a:close/>
              </a:path>
            </a:pathLst>
          </a:custGeom>
          <a:solidFill>
            <a:schemeClr val="tx2">
              <a:lumMod val="25000"/>
              <a:lumOff val="7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877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BC36DF7F-6154-41CD-A1D4-0D5DAE441F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8189" y="563897"/>
            <a:ext cx="5872553" cy="1723571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801F644B-2AC6-409E-AFA8-A7FCD999076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726096" y="1286914"/>
            <a:ext cx="1006828" cy="1006828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4" name="Picture Placeholder 19">
            <a:extLst>
              <a:ext uri="{FF2B5EF4-FFF2-40B4-BE49-F238E27FC236}">
                <a16:creationId xmlns:a16="http://schemas.microsoft.com/office/drawing/2014/main" id="{AF520DA7-7E3D-4D92-8D5B-196478F67B2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23385" y="2788592"/>
            <a:ext cx="1006828" cy="1006828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5" name="Picture Placeholder 20">
            <a:extLst>
              <a:ext uri="{FF2B5EF4-FFF2-40B4-BE49-F238E27FC236}">
                <a16:creationId xmlns:a16="http://schemas.microsoft.com/office/drawing/2014/main" id="{F47DD96B-41CC-4E97-B1F7-7455E4E511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39829" y="4733603"/>
            <a:ext cx="1006828" cy="1006828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6" name="Picture Placeholder 21">
            <a:extLst>
              <a:ext uri="{FF2B5EF4-FFF2-40B4-BE49-F238E27FC236}">
                <a16:creationId xmlns:a16="http://schemas.microsoft.com/office/drawing/2014/main" id="{677D7715-0AE9-43D4-964B-1AA1C3F41D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71772" y="3659028"/>
            <a:ext cx="1006828" cy="1006828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7" name="Picture Placeholder 22">
            <a:extLst>
              <a:ext uri="{FF2B5EF4-FFF2-40B4-BE49-F238E27FC236}">
                <a16:creationId xmlns:a16="http://schemas.microsoft.com/office/drawing/2014/main" id="{4EA82FC1-D7B5-4412-8B2F-37C096D1D4E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86363" y="2489202"/>
            <a:ext cx="1006828" cy="1006828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0137736F-A8CB-43FD-A0B8-C769089AED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833563" y="4665856"/>
            <a:ext cx="1006828" cy="1006828"/>
          </a:xfrm>
          <a:prstGeom prst="ellipse">
            <a:avLst/>
          </a:pr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80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AC3FFE8-0EC7-464A-9749-3F5331760A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3345" y="683812"/>
            <a:ext cx="2866593" cy="2473598"/>
          </a:xfrm>
          <a:custGeom>
            <a:avLst/>
            <a:gdLst>
              <a:gd name="connsiteX0" fmla="*/ 1872215 w 2866593"/>
              <a:gd name="connsiteY0" fmla="*/ 326 h 2473598"/>
              <a:gd name="connsiteX1" fmla="*/ 2736716 w 2866593"/>
              <a:gd name="connsiteY1" fmla="*/ 484270 h 2473598"/>
              <a:gd name="connsiteX2" fmla="*/ 2382324 w 2866593"/>
              <a:gd name="connsiteY2" fmla="*/ 1806879 h 2473598"/>
              <a:gd name="connsiteX3" fmla="*/ 1452488 w 2866593"/>
              <a:gd name="connsiteY3" fmla="*/ 2343720 h 2473598"/>
              <a:gd name="connsiteX4" fmla="*/ 129879 w 2866593"/>
              <a:gd name="connsiteY4" fmla="*/ 1989328 h 2473598"/>
              <a:gd name="connsiteX5" fmla="*/ 484271 w 2866593"/>
              <a:gd name="connsiteY5" fmla="*/ 666719 h 2473598"/>
              <a:gd name="connsiteX6" fmla="*/ 1414107 w 2866593"/>
              <a:gd name="connsiteY6" fmla="*/ 129878 h 2473598"/>
              <a:gd name="connsiteX7" fmla="*/ 1872215 w 2866593"/>
              <a:gd name="connsiteY7" fmla="*/ 326 h 247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66593" h="2473598">
                <a:moveTo>
                  <a:pt x="1872215" y="326"/>
                </a:moveTo>
                <a:cubicBezTo>
                  <a:pt x="2215575" y="-8592"/>
                  <a:pt x="2552902" y="165895"/>
                  <a:pt x="2736716" y="484270"/>
                </a:cubicBezTo>
                <a:cubicBezTo>
                  <a:pt x="3004081" y="947361"/>
                  <a:pt x="2845414" y="1539514"/>
                  <a:pt x="2382324" y="1806879"/>
                </a:cubicBezTo>
                <a:lnTo>
                  <a:pt x="1452488" y="2343720"/>
                </a:lnTo>
                <a:cubicBezTo>
                  <a:pt x="989397" y="2611086"/>
                  <a:pt x="397244" y="2452419"/>
                  <a:pt x="129879" y="1989328"/>
                </a:cubicBezTo>
                <a:cubicBezTo>
                  <a:pt x="-137487" y="1526237"/>
                  <a:pt x="21180" y="934085"/>
                  <a:pt x="484271" y="666719"/>
                </a:cubicBezTo>
                <a:lnTo>
                  <a:pt x="1414107" y="129878"/>
                </a:lnTo>
                <a:cubicBezTo>
                  <a:pt x="1558822" y="46326"/>
                  <a:pt x="1716142" y="4379"/>
                  <a:pt x="1872215" y="326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33F8433-73BF-41AF-ACB2-791EDACF4A2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53345" y="3585340"/>
            <a:ext cx="2866593" cy="2473598"/>
          </a:xfrm>
          <a:custGeom>
            <a:avLst/>
            <a:gdLst>
              <a:gd name="connsiteX0" fmla="*/ 1872215 w 2866593"/>
              <a:gd name="connsiteY0" fmla="*/ 326 h 2473598"/>
              <a:gd name="connsiteX1" fmla="*/ 2736716 w 2866593"/>
              <a:gd name="connsiteY1" fmla="*/ 484270 h 2473598"/>
              <a:gd name="connsiteX2" fmla="*/ 2382324 w 2866593"/>
              <a:gd name="connsiteY2" fmla="*/ 1806879 h 2473598"/>
              <a:gd name="connsiteX3" fmla="*/ 1452488 w 2866593"/>
              <a:gd name="connsiteY3" fmla="*/ 2343720 h 2473598"/>
              <a:gd name="connsiteX4" fmla="*/ 129879 w 2866593"/>
              <a:gd name="connsiteY4" fmla="*/ 1989328 h 2473598"/>
              <a:gd name="connsiteX5" fmla="*/ 484271 w 2866593"/>
              <a:gd name="connsiteY5" fmla="*/ 666719 h 2473598"/>
              <a:gd name="connsiteX6" fmla="*/ 1414107 w 2866593"/>
              <a:gd name="connsiteY6" fmla="*/ 129878 h 2473598"/>
              <a:gd name="connsiteX7" fmla="*/ 1872215 w 2866593"/>
              <a:gd name="connsiteY7" fmla="*/ 326 h 247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66593" h="2473598">
                <a:moveTo>
                  <a:pt x="1872215" y="326"/>
                </a:moveTo>
                <a:cubicBezTo>
                  <a:pt x="2215575" y="-8592"/>
                  <a:pt x="2552902" y="165895"/>
                  <a:pt x="2736716" y="484270"/>
                </a:cubicBezTo>
                <a:cubicBezTo>
                  <a:pt x="3004081" y="947361"/>
                  <a:pt x="2845414" y="1539514"/>
                  <a:pt x="2382324" y="1806879"/>
                </a:cubicBezTo>
                <a:lnTo>
                  <a:pt x="1452488" y="2343720"/>
                </a:lnTo>
                <a:cubicBezTo>
                  <a:pt x="989397" y="2611086"/>
                  <a:pt x="397244" y="2452419"/>
                  <a:pt x="129879" y="1989328"/>
                </a:cubicBezTo>
                <a:cubicBezTo>
                  <a:pt x="-137487" y="1526238"/>
                  <a:pt x="21180" y="934085"/>
                  <a:pt x="484271" y="666719"/>
                </a:cubicBezTo>
                <a:lnTo>
                  <a:pt x="1414107" y="129878"/>
                </a:lnTo>
                <a:cubicBezTo>
                  <a:pt x="1558822" y="46326"/>
                  <a:pt x="1716142" y="4379"/>
                  <a:pt x="1872215" y="326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25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B79B93C-C7DB-4EEF-8B5A-1BB3783F151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D2E48FFA-342E-49C7-BAAD-B5FEC91A57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80514" y="1455056"/>
            <a:ext cx="3797300" cy="1723571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3047146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4051346A-EF32-4E9C-90EA-2EFA1410E9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8190" y="897272"/>
            <a:ext cx="3797300" cy="1723571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2AEB08BC-4838-4019-9318-55B3DA79E48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05825" y="1104900"/>
            <a:ext cx="2886075" cy="4581525"/>
          </a:xfrm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205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12E43CBB-CFD6-4FCA-98B6-29C49F8518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98814" y="1455056"/>
            <a:ext cx="3797300" cy="1723571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40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FB9316D-A917-472E-AD84-6B4677E57E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478504" y="2059856"/>
            <a:ext cx="2542725" cy="1619250"/>
          </a:xfrm>
          <a:custGeom>
            <a:avLst/>
            <a:gdLst>
              <a:gd name="connsiteX0" fmla="*/ 0 w 2542725"/>
              <a:gd name="connsiteY0" fmla="*/ 0 h 1619250"/>
              <a:gd name="connsiteX1" fmla="*/ 2542725 w 2542725"/>
              <a:gd name="connsiteY1" fmla="*/ 0 h 1619250"/>
              <a:gd name="connsiteX2" fmla="*/ 2542725 w 2542725"/>
              <a:gd name="connsiteY2" fmla="*/ 1619250 h 1619250"/>
              <a:gd name="connsiteX3" fmla="*/ 0 w 2542725"/>
              <a:gd name="connsiteY3" fmla="*/ 161925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2725" h="1619250">
                <a:moveTo>
                  <a:pt x="0" y="0"/>
                </a:moveTo>
                <a:lnTo>
                  <a:pt x="2542725" y="0"/>
                </a:lnTo>
                <a:lnTo>
                  <a:pt x="2542725" y="1619250"/>
                </a:lnTo>
                <a:lnTo>
                  <a:pt x="0" y="161925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332F262-2993-4BD7-B4C1-4640CF5CDB2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082" y="4458721"/>
            <a:ext cx="2542725" cy="1619250"/>
          </a:xfrm>
          <a:custGeom>
            <a:avLst/>
            <a:gdLst>
              <a:gd name="connsiteX0" fmla="*/ 0 w 2542725"/>
              <a:gd name="connsiteY0" fmla="*/ 0 h 1619250"/>
              <a:gd name="connsiteX1" fmla="*/ 2542725 w 2542725"/>
              <a:gd name="connsiteY1" fmla="*/ 0 h 1619250"/>
              <a:gd name="connsiteX2" fmla="*/ 2542725 w 2542725"/>
              <a:gd name="connsiteY2" fmla="*/ 1619250 h 1619250"/>
              <a:gd name="connsiteX3" fmla="*/ 0 w 2542725"/>
              <a:gd name="connsiteY3" fmla="*/ 1619250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42725" h="1619250">
                <a:moveTo>
                  <a:pt x="0" y="0"/>
                </a:moveTo>
                <a:lnTo>
                  <a:pt x="2542725" y="0"/>
                </a:lnTo>
                <a:lnTo>
                  <a:pt x="2542725" y="1619250"/>
                </a:lnTo>
                <a:lnTo>
                  <a:pt x="0" y="161925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720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D4C1B8-6D16-4015-A0E8-E4633BBC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07BE7-B79B-4F9F-9C14-5E9B7935E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CC5D0-C112-4903-BB22-33DF07A652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04E04-441F-4771-B6EF-86C7565F3C45}" type="datetimeFigureOut">
              <a:rPr lang="en-ID" smtClean="0"/>
              <a:t>07/12/2022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E8D3A4-9B09-47C6-91F8-A02BF936DF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AD10A-EAF6-42AC-B1BF-93C1B7A017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007C2C-C74E-4BA9-B631-664AEA6E93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D5B7513-CFC9-414F-95CE-BC81805EC4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44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86" r:id="rId2"/>
    <p:sldLayoutId id="2147483689" r:id="rId3"/>
    <p:sldLayoutId id="2147483688" r:id="rId4"/>
    <p:sldLayoutId id="2147483687" r:id="rId5"/>
    <p:sldLayoutId id="2147483681" r:id="rId6"/>
    <p:sldLayoutId id="2147483680" r:id="rId7"/>
    <p:sldLayoutId id="2147483679" r:id="rId8"/>
    <p:sldLayoutId id="2147483673" r:id="rId9"/>
    <p:sldLayoutId id="2147483674" r:id="rId10"/>
    <p:sldLayoutId id="2147483670" r:id="rId11"/>
    <p:sldLayoutId id="2147483684" r:id="rId12"/>
    <p:sldLayoutId id="2147483685" r:id="rId13"/>
    <p:sldLayoutId id="2147483683" r:id="rId14"/>
    <p:sldLayoutId id="2147483682" r:id="rId15"/>
    <p:sldLayoutId id="2147483678" r:id="rId16"/>
    <p:sldLayoutId id="2147483677" r:id="rId17"/>
    <p:sldLayoutId id="2147483676" r:id="rId18"/>
    <p:sldLayoutId id="2147483675" r:id="rId19"/>
    <p:sldLayoutId id="2147483672" r:id="rId20"/>
    <p:sldLayoutId id="2147483671" r:id="rId21"/>
    <p:sldLayoutId id="2147483669" r:id="rId22"/>
    <p:sldLayoutId id="2147483667" r:id="rId23"/>
    <p:sldLayoutId id="2147483668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A48B632C-8FD1-40CB-B20D-0266ED647275}"/>
              </a:ext>
            </a:extLst>
          </p:cNvPr>
          <p:cNvSpPr/>
          <p:nvPr/>
        </p:nvSpPr>
        <p:spPr>
          <a:xfrm>
            <a:off x="1" y="0"/>
            <a:ext cx="4154887" cy="4390758"/>
          </a:xfrm>
          <a:custGeom>
            <a:avLst/>
            <a:gdLst>
              <a:gd name="connsiteX0" fmla="*/ 0 w 4154887"/>
              <a:gd name="connsiteY0" fmla="*/ 0 h 4390758"/>
              <a:gd name="connsiteX1" fmla="*/ 3547311 w 4154887"/>
              <a:gd name="connsiteY1" fmla="*/ 0 h 4390758"/>
              <a:gd name="connsiteX2" fmla="*/ 3695655 w 4154887"/>
              <a:gd name="connsiteY2" fmla="*/ 198378 h 4390758"/>
              <a:gd name="connsiteX3" fmla="*/ 4154887 w 4154887"/>
              <a:gd name="connsiteY3" fmla="*/ 1701800 h 4390758"/>
              <a:gd name="connsiteX4" fmla="*/ 1465929 w 4154887"/>
              <a:gd name="connsiteY4" fmla="*/ 4390758 h 4390758"/>
              <a:gd name="connsiteX5" fmla="*/ 184212 w 4154887"/>
              <a:gd name="connsiteY5" fmla="*/ 4066215 h 4390758"/>
              <a:gd name="connsiteX6" fmla="*/ 0 w 4154887"/>
              <a:gd name="connsiteY6" fmla="*/ 3954304 h 4390758"/>
              <a:gd name="connsiteX7" fmla="*/ 0 w 4154887"/>
              <a:gd name="connsiteY7" fmla="*/ 0 h 439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887" h="4390758">
                <a:moveTo>
                  <a:pt x="0" y="0"/>
                </a:moveTo>
                <a:lnTo>
                  <a:pt x="3547311" y="0"/>
                </a:lnTo>
                <a:lnTo>
                  <a:pt x="3695655" y="198378"/>
                </a:lnTo>
                <a:cubicBezTo>
                  <a:pt x="3985590" y="627539"/>
                  <a:pt x="4154887" y="1144899"/>
                  <a:pt x="4154887" y="1701800"/>
                </a:cubicBezTo>
                <a:cubicBezTo>
                  <a:pt x="4154887" y="3186870"/>
                  <a:pt x="2950999" y="4390758"/>
                  <a:pt x="1465929" y="4390758"/>
                </a:cubicBezTo>
                <a:cubicBezTo>
                  <a:pt x="1001845" y="4390758"/>
                  <a:pt x="565219" y="4273191"/>
                  <a:pt x="184212" y="4066215"/>
                </a:cubicBezTo>
                <a:lnTo>
                  <a:pt x="0" y="39543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4D39D6-603D-447A-89CE-E5C7BE5314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33BDC1-8CCE-4126-9AB7-4DF7631A2E06}"/>
              </a:ext>
            </a:extLst>
          </p:cNvPr>
          <p:cNvGrpSpPr/>
          <p:nvPr/>
        </p:nvGrpSpPr>
        <p:grpSpPr>
          <a:xfrm>
            <a:off x="10640218" y="6244441"/>
            <a:ext cx="697704" cy="247649"/>
            <a:chOff x="2097881" y="6281738"/>
            <a:chExt cx="697704" cy="24764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D3BD86F-C440-4088-B12B-7F529A58FBC2}"/>
                </a:ext>
              </a:extLst>
            </p:cNvPr>
            <p:cNvSpPr/>
            <p:nvPr/>
          </p:nvSpPr>
          <p:spPr>
            <a:xfrm>
              <a:off x="2097881" y="6281738"/>
              <a:ext cx="119062" cy="1190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00ED354-FF35-4FD3-814B-0FB4F43D8D04}"/>
                </a:ext>
              </a:extLst>
            </p:cNvPr>
            <p:cNvSpPr/>
            <p:nvPr/>
          </p:nvSpPr>
          <p:spPr>
            <a:xfrm>
              <a:off x="2295524" y="6410325"/>
              <a:ext cx="119062" cy="1190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868750B-69E0-448D-A6BE-247AD6EFEBA3}"/>
                </a:ext>
              </a:extLst>
            </p:cNvPr>
            <p:cNvSpPr/>
            <p:nvPr/>
          </p:nvSpPr>
          <p:spPr>
            <a:xfrm>
              <a:off x="2478880" y="6281738"/>
              <a:ext cx="119062" cy="1190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9FB6C7A-9146-4123-B7EB-3B21F1C33AE2}"/>
                </a:ext>
              </a:extLst>
            </p:cNvPr>
            <p:cNvSpPr/>
            <p:nvPr/>
          </p:nvSpPr>
          <p:spPr>
            <a:xfrm>
              <a:off x="2676523" y="6410325"/>
              <a:ext cx="119062" cy="1190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70FD57C-4325-4878-8ABA-0832A7DFC930}"/>
              </a:ext>
            </a:extLst>
          </p:cNvPr>
          <p:cNvSpPr txBox="1"/>
          <p:nvPr/>
        </p:nvSpPr>
        <p:spPr>
          <a:xfrm>
            <a:off x="11381960" y="6184313"/>
            <a:ext cx="488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1400" b="1" smtClean="0">
                <a:solidFill>
                  <a:schemeClr val="accent1"/>
                </a:solidFill>
                <a:latin typeface="+mj-lt"/>
              </a:rPr>
              <a:pPr algn="ctr"/>
              <a:t>1</a:t>
            </a:fld>
            <a:endParaRPr lang="en-US" sz="1400" b="1" dirty="0">
              <a:solidFill>
                <a:schemeClr val="accent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8E95AEC-7815-4C66-8B31-F7F945216572}"/>
              </a:ext>
            </a:extLst>
          </p:cNvPr>
          <p:cNvSpPr/>
          <p:nvPr/>
        </p:nvSpPr>
        <p:spPr>
          <a:xfrm>
            <a:off x="1587" y="-1"/>
            <a:ext cx="6984765" cy="6872177"/>
          </a:xfrm>
          <a:custGeom>
            <a:avLst/>
            <a:gdLst>
              <a:gd name="connsiteX0" fmla="*/ 7065976 w 7088029"/>
              <a:gd name="connsiteY0" fmla="*/ 0 h 6973776"/>
              <a:gd name="connsiteX1" fmla="*/ 7087121 w 7088029"/>
              <a:gd name="connsiteY1" fmla="*/ 0 h 6973776"/>
              <a:gd name="connsiteX2" fmla="*/ 7088029 w 7088029"/>
              <a:gd name="connsiteY2" fmla="*/ 90959 h 6973776"/>
              <a:gd name="connsiteX3" fmla="*/ 0 w 7088029"/>
              <a:gd name="connsiteY3" fmla="*/ 6973776 h 6973776"/>
              <a:gd name="connsiteX4" fmla="*/ 0 w 7088029"/>
              <a:gd name="connsiteY4" fmla="*/ 6241989 h 6973776"/>
              <a:gd name="connsiteX5" fmla="*/ 7063126 w 7088029"/>
              <a:gd name="connsiteY5" fmla="*/ 62708 h 6973776"/>
              <a:gd name="connsiteX6" fmla="*/ 7065976 w 7088029"/>
              <a:gd name="connsiteY6" fmla="*/ 0 h 697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88029" h="6973776">
                <a:moveTo>
                  <a:pt x="7065976" y="0"/>
                </a:moveTo>
                <a:lnTo>
                  <a:pt x="7087121" y="0"/>
                </a:lnTo>
                <a:lnTo>
                  <a:pt x="7088029" y="90959"/>
                </a:lnTo>
                <a:cubicBezTo>
                  <a:pt x="7043160" y="6914058"/>
                  <a:pt x="0" y="6973776"/>
                  <a:pt x="0" y="6973776"/>
                </a:cubicBezTo>
                <a:cubicBezTo>
                  <a:pt x="0" y="6973776"/>
                  <a:pt x="0" y="6973776"/>
                  <a:pt x="0" y="6241989"/>
                </a:cubicBezTo>
                <a:cubicBezTo>
                  <a:pt x="6120619" y="6458493"/>
                  <a:pt x="6962572" y="1812549"/>
                  <a:pt x="7063126" y="62708"/>
                </a:cubicBezTo>
                <a:lnTo>
                  <a:pt x="70659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6516B4A-C488-4C12-AE88-EB5602500F61}"/>
              </a:ext>
            </a:extLst>
          </p:cNvPr>
          <p:cNvSpPr/>
          <p:nvPr/>
        </p:nvSpPr>
        <p:spPr>
          <a:xfrm>
            <a:off x="1586" y="0"/>
            <a:ext cx="6984764" cy="6407534"/>
          </a:xfrm>
          <a:custGeom>
            <a:avLst/>
            <a:gdLst>
              <a:gd name="connsiteX0" fmla="*/ 6499938 w 7076118"/>
              <a:gd name="connsiteY0" fmla="*/ 0 h 6509134"/>
              <a:gd name="connsiteX1" fmla="*/ 7071682 w 7076118"/>
              <a:gd name="connsiteY1" fmla="*/ 0 h 6509134"/>
              <a:gd name="connsiteX2" fmla="*/ 7072364 w 7076118"/>
              <a:gd name="connsiteY2" fmla="*/ 11540 h 6509134"/>
              <a:gd name="connsiteX3" fmla="*/ 5585310 w 7076118"/>
              <a:gd name="connsiteY3" fmla="*/ 4182681 h 6509134"/>
              <a:gd name="connsiteX4" fmla="*/ 0 w 7076118"/>
              <a:gd name="connsiteY4" fmla="*/ 6440079 h 6509134"/>
              <a:gd name="connsiteX5" fmla="*/ 0 w 7076118"/>
              <a:gd name="connsiteY5" fmla="*/ 5873879 h 6509134"/>
              <a:gd name="connsiteX6" fmla="*/ 6499904 w 7076118"/>
              <a:gd name="connsiteY6" fmla="*/ 13965 h 6509134"/>
              <a:gd name="connsiteX7" fmla="*/ 6499938 w 7076118"/>
              <a:gd name="connsiteY7" fmla="*/ 0 h 6509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76118" h="6509134">
                <a:moveTo>
                  <a:pt x="6499938" y="0"/>
                </a:moveTo>
                <a:lnTo>
                  <a:pt x="7071682" y="0"/>
                </a:lnTo>
                <a:lnTo>
                  <a:pt x="7072364" y="11540"/>
                </a:lnTo>
                <a:cubicBezTo>
                  <a:pt x="7092909" y="416400"/>
                  <a:pt x="7081573" y="2162125"/>
                  <a:pt x="5585310" y="4182681"/>
                </a:cubicBezTo>
                <a:cubicBezTo>
                  <a:pt x="3408927" y="7124699"/>
                  <a:pt x="0" y="6440079"/>
                  <a:pt x="0" y="6440079"/>
                </a:cubicBezTo>
                <a:cubicBezTo>
                  <a:pt x="0" y="6440079"/>
                  <a:pt x="0" y="6440079"/>
                  <a:pt x="0" y="5873879"/>
                </a:cubicBezTo>
                <a:cubicBezTo>
                  <a:pt x="6259878" y="6977136"/>
                  <a:pt x="6494970" y="791481"/>
                  <a:pt x="6499904" y="13965"/>
                </a:cubicBezTo>
                <a:lnTo>
                  <a:pt x="6499938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72831C2C-B5FA-49E7-9928-C2E5BE6EDD69}"/>
              </a:ext>
            </a:extLst>
          </p:cNvPr>
          <p:cNvSpPr/>
          <p:nvPr/>
        </p:nvSpPr>
        <p:spPr>
          <a:xfrm>
            <a:off x="943163" y="4310760"/>
            <a:ext cx="4328699" cy="1733731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57150">
            <a:solidFill>
              <a:schemeClr val="bg2"/>
            </a:solidFill>
          </a:ln>
          <a:effectLst>
            <a:outerShdw blurRad="266700" dist="508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03D0224-AC09-4D12-9DC4-9130E19A3CF9}"/>
              </a:ext>
            </a:extLst>
          </p:cNvPr>
          <p:cNvSpPr txBox="1"/>
          <p:nvPr/>
        </p:nvSpPr>
        <p:spPr>
          <a:xfrm>
            <a:off x="1531834" y="4578060"/>
            <a:ext cx="28788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bg2"/>
                </a:solidFill>
                <a:latin typeface="+mj-lt"/>
              </a:rPr>
              <a:t>Giảng</a:t>
            </a:r>
            <a:r>
              <a:rPr lang="en-US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1600" b="1" dirty="0" err="1">
                <a:solidFill>
                  <a:schemeClr val="bg2"/>
                </a:solidFill>
                <a:latin typeface="+mj-lt"/>
              </a:rPr>
              <a:t>viên</a:t>
            </a:r>
            <a:r>
              <a:rPr lang="en-US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1600" b="1" dirty="0" err="1">
                <a:solidFill>
                  <a:schemeClr val="bg2"/>
                </a:solidFill>
                <a:latin typeface="+mj-lt"/>
              </a:rPr>
              <a:t>hướng</a:t>
            </a:r>
            <a:r>
              <a:rPr lang="en-US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1600" b="1" dirty="0" err="1">
                <a:solidFill>
                  <a:schemeClr val="bg2"/>
                </a:solidFill>
                <a:latin typeface="+mj-lt"/>
              </a:rPr>
              <a:t>dẫn</a:t>
            </a:r>
            <a:endParaRPr lang="en-US" sz="16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3C9F858-5D3B-41F5-AC7F-887CCF71226A}"/>
              </a:ext>
            </a:extLst>
          </p:cNvPr>
          <p:cNvSpPr txBox="1"/>
          <p:nvPr/>
        </p:nvSpPr>
        <p:spPr>
          <a:xfrm>
            <a:off x="1515822" y="4987595"/>
            <a:ext cx="3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+mj-lt"/>
              </a:rPr>
              <a:t>TS. Nguyễn </a:t>
            </a:r>
            <a:r>
              <a:rPr lang="en-US" dirty="0" err="1">
                <a:solidFill>
                  <a:schemeClr val="bg2"/>
                </a:solidFill>
                <a:latin typeface="+mj-lt"/>
              </a:rPr>
              <a:t>Nhị</a:t>
            </a:r>
            <a:r>
              <a:rPr lang="en-US" dirty="0">
                <a:solidFill>
                  <a:schemeClr val="bg2"/>
                </a:solidFill>
                <a:latin typeface="+mj-lt"/>
              </a:rPr>
              <a:t> Gia Vinh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EC731743-9590-43CF-A9E8-FFE61AD64F3E}"/>
              </a:ext>
            </a:extLst>
          </p:cNvPr>
          <p:cNvSpPr/>
          <p:nvPr/>
        </p:nvSpPr>
        <p:spPr>
          <a:xfrm>
            <a:off x="4074579" y="4219911"/>
            <a:ext cx="336083" cy="336083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CC8F902-A3AC-4C01-BDA3-4981BE8A4C25}"/>
              </a:ext>
            </a:extLst>
          </p:cNvPr>
          <p:cNvSpPr txBox="1"/>
          <p:nvPr/>
        </p:nvSpPr>
        <p:spPr>
          <a:xfrm>
            <a:off x="6190738" y="2972436"/>
            <a:ext cx="50281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+mj-lt"/>
              </a:rPr>
              <a:t>ĐỀ TÀI</a:t>
            </a:r>
          </a:p>
          <a:p>
            <a:pPr algn="ctr"/>
            <a:r>
              <a:rPr lang="en-US" b="1" dirty="0">
                <a:solidFill>
                  <a:schemeClr val="accent1"/>
                </a:solidFill>
                <a:latin typeface="+mj-lt"/>
              </a:rPr>
              <a:t>XÂY DỰNG HỆ THỐNG BÁN ĐỒ TRANG TRÍ NỘI THẤT TRỰC TRUYẾN</a:t>
            </a:r>
            <a:endParaRPr lang="en-ID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B5E465E2-1C82-45C1-8932-71B2EEC2CC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32416" y="1640392"/>
            <a:ext cx="6984765" cy="749300"/>
          </a:xfrm>
        </p:spPr>
        <p:txBody>
          <a:bodyPr>
            <a:noAutofit/>
          </a:bodyPr>
          <a:lstStyle/>
          <a:p>
            <a:r>
              <a:rPr lang="en-US" sz="2400" dirty="0"/>
              <a:t>BÁO CÁO </a:t>
            </a:r>
          </a:p>
          <a:p>
            <a:r>
              <a:rPr lang="en-US" sz="2400" dirty="0"/>
              <a:t>NIÊN LUẬN TIN HỌC ỨNG DỤNG(TN408)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F9BEDD-0BD0-DB71-0924-64747798DF36}"/>
              </a:ext>
            </a:extLst>
          </p:cNvPr>
          <p:cNvSpPr txBox="1"/>
          <p:nvPr/>
        </p:nvSpPr>
        <p:spPr>
          <a:xfrm>
            <a:off x="1515822" y="5424493"/>
            <a:ext cx="3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+mj-lt"/>
              </a:rPr>
              <a:t>MSCB: 001044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AEF1511-AF02-8477-7903-668F5E2F6B7D}"/>
              </a:ext>
            </a:extLst>
          </p:cNvPr>
          <p:cNvSpPr/>
          <p:nvPr/>
        </p:nvSpPr>
        <p:spPr>
          <a:xfrm>
            <a:off x="6693311" y="4850472"/>
            <a:ext cx="4328699" cy="190592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57150">
            <a:solidFill>
              <a:schemeClr val="bg2"/>
            </a:solidFill>
          </a:ln>
          <a:effectLst>
            <a:outerShdw blurRad="266700" dist="508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E01476-DA6A-198E-1D88-EC73E421D94C}"/>
              </a:ext>
            </a:extLst>
          </p:cNvPr>
          <p:cNvSpPr txBox="1"/>
          <p:nvPr/>
        </p:nvSpPr>
        <p:spPr>
          <a:xfrm>
            <a:off x="7277459" y="5127999"/>
            <a:ext cx="28788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bg2"/>
                </a:solidFill>
                <a:latin typeface="+mj-lt"/>
              </a:rPr>
              <a:t>Sinh</a:t>
            </a:r>
            <a:r>
              <a:rPr lang="en-US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1600" b="1" dirty="0" err="1">
                <a:solidFill>
                  <a:schemeClr val="bg2"/>
                </a:solidFill>
                <a:latin typeface="+mj-lt"/>
              </a:rPr>
              <a:t>viên</a:t>
            </a:r>
            <a:r>
              <a:rPr lang="en-US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1600" b="1" dirty="0" err="1">
                <a:solidFill>
                  <a:schemeClr val="bg2"/>
                </a:solidFill>
                <a:latin typeface="+mj-lt"/>
              </a:rPr>
              <a:t>thực</a:t>
            </a:r>
            <a:r>
              <a:rPr lang="en-US" sz="16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1600" b="1" dirty="0" err="1">
                <a:solidFill>
                  <a:schemeClr val="bg2"/>
                </a:solidFill>
                <a:latin typeface="+mj-lt"/>
              </a:rPr>
              <a:t>hiện</a:t>
            </a:r>
            <a:endParaRPr lang="en-US" sz="16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2B8B5F-A713-5D98-6E62-C3BD0852ECE2}"/>
              </a:ext>
            </a:extLst>
          </p:cNvPr>
          <p:cNvSpPr txBox="1"/>
          <p:nvPr/>
        </p:nvSpPr>
        <p:spPr>
          <a:xfrm>
            <a:off x="7261447" y="5537534"/>
            <a:ext cx="3341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+mj-lt"/>
              </a:rPr>
              <a:t>Huỳnh Nguyễn Thanh Điền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05A2B7E-985B-21E1-9A0C-AC81890318E5}"/>
              </a:ext>
            </a:extLst>
          </p:cNvPr>
          <p:cNvSpPr/>
          <p:nvPr/>
        </p:nvSpPr>
        <p:spPr>
          <a:xfrm>
            <a:off x="9820204" y="4769850"/>
            <a:ext cx="336083" cy="336083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BDCF85-B743-8EE5-F5AA-E131CA39F193}"/>
              </a:ext>
            </a:extLst>
          </p:cNvPr>
          <p:cNvSpPr txBox="1"/>
          <p:nvPr/>
        </p:nvSpPr>
        <p:spPr>
          <a:xfrm>
            <a:off x="7261447" y="5974432"/>
            <a:ext cx="33417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+mj-lt"/>
              </a:rPr>
              <a:t>MSSV: B1910055</a:t>
            </a:r>
          </a:p>
          <a:p>
            <a:r>
              <a:rPr lang="en-US" dirty="0" err="1">
                <a:solidFill>
                  <a:schemeClr val="bg2"/>
                </a:solidFill>
                <a:latin typeface="+mj-lt"/>
              </a:rPr>
              <a:t>Khóa</a:t>
            </a:r>
            <a:r>
              <a:rPr lang="en-US" dirty="0">
                <a:solidFill>
                  <a:schemeClr val="bg2"/>
                </a:solidFill>
                <a:latin typeface="+mj-lt"/>
              </a:rPr>
              <a:t>: K45</a:t>
            </a:r>
          </a:p>
        </p:txBody>
      </p:sp>
    </p:spTree>
    <p:extLst>
      <p:ext uri="{BB962C8B-B14F-4D97-AF65-F5344CB8AC3E}">
        <p14:creationId xmlns:p14="http://schemas.microsoft.com/office/powerpoint/2010/main" val="386975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14" grpId="0"/>
      <p:bldP spid="24" grpId="0" animBg="1"/>
      <p:bldP spid="29" grpId="0" animBg="1"/>
      <p:bldP spid="53" grpId="0" animBg="1"/>
      <p:bldP spid="54" grpId="0"/>
      <p:bldP spid="55" grpId="0"/>
      <p:bldP spid="56" grpId="0" animBg="1"/>
      <p:bldP spid="68" grpId="0"/>
      <p:bldP spid="71" grpId="0" build="p"/>
      <p:bldP spid="2" grpId="0"/>
      <p:bldP spid="4" grpId="0" animBg="1"/>
      <p:bldP spid="7" grpId="0"/>
      <p:bldP spid="8" grpId="0"/>
      <p:bldP spid="9" grpId="0" animBg="1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2C4007-2F36-4353-9B52-55529E092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046" y="583538"/>
            <a:ext cx="4909814" cy="3871772"/>
          </a:xfrm>
          <a:prstGeom prst="rect">
            <a:avLst/>
          </a:prstGeom>
        </p:spPr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24C6B020-BF86-0F87-012C-7D220D0453A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2" r="12792"/>
          <a:stretch>
            <a:fillRect/>
          </a:stretch>
        </p:blipFill>
        <p:spPr>
          <a:xfrm>
            <a:off x="6096000" y="842160"/>
            <a:ext cx="4311650" cy="2705100"/>
          </a:xfr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BAFC5E9-CCA9-4707-A345-8A362986573E}"/>
              </a:ext>
            </a:extLst>
          </p:cNvPr>
          <p:cNvSpPr/>
          <p:nvPr/>
        </p:nvSpPr>
        <p:spPr>
          <a:xfrm>
            <a:off x="2" y="0"/>
            <a:ext cx="733424" cy="775060"/>
          </a:xfrm>
          <a:custGeom>
            <a:avLst/>
            <a:gdLst>
              <a:gd name="connsiteX0" fmla="*/ 0 w 4154887"/>
              <a:gd name="connsiteY0" fmla="*/ 0 h 4390758"/>
              <a:gd name="connsiteX1" fmla="*/ 3547311 w 4154887"/>
              <a:gd name="connsiteY1" fmla="*/ 0 h 4390758"/>
              <a:gd name="connsiteX2" fmla="*/ 3695655 w 4154887"/>
              <a:gd name="connsiteY2" fmla="*/ 198378 h 4390758"/>
              <a:gd name="connsiteX3" fmla="*/ 4154887 w 4154887"/>
              <a:gd name="connsiteY3" fmla="*/ 1701800 h 4390758"/>
              <a:gd name="connsiteX4" fmla="*/ 1465929 w 4154887"/>
              <a:gd name="connsiteY4" fmla="*/ 4390758 h 4390758"/>
              <a:gd name="connsiteX5" fmla="*/ 184212 w 4154887"/>
              <a:gd name="connsiteY5" fmla="*/ 4066215 h 4390758"/>
              <a:gd name="connsiteX6" fmla="*/ 0 w 4154887"/>
              <a:gd name="connsiteY6" fmla="*/ 3954304 h 4390758"/>
              <a:gd name="connsiteX7" fmla="*/ 0 w 4154887"/>
              <a:gd name="connsiteY7" fmla="*/ 0 h 439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887" h="4390758">
                <a:moveTo>
                  <a:pt x="0" y="0"/>
                </a:moveTo>
                <a:lnTo>
                  <a:pt x="3547311" y="0"/>
                </a:lnTo>
                <a:lnTo>
                  <a:pt x="3695655" y="198378"/>
                </a:lnTo>
                <a:cubicBezTo>
                  <a:pt x="3985590" y="627539"/>
                  <a:pt x="4154887" y="1144899"/>
                  <a:pt x="4154887" y="1701800"/>
                </a:cubicBezTo>
                <a:cubicBezTo>
                  <a:pt x="4154887" y="3186870"/>
                  <a:pt x="2950999" y="4390758"/>
                  <a:pt x="1465929" y="4390758"/>
                </a:cubicBezTo>
                <a:cubicBezTo>
                  <a:pt x="1001845" y="4390758"/>
                  <a:pt x="565219" y="4273191"/>
                  <a:pt x="184212" y="4066215"/>
                </a:cubicBezTo>
                <a:lnTo>
                  <a:pt x="0" y="39543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5469B39-ED2F-45F6-9F7A-3D2E6377059D}"/>
              </a:ext>
            </a:extLst>
          </p:cNvPr>
          <p:cNvGrpSpPr/>
          <p:nvPr/>
        </p:nvGrpSpPr>
        <p:grpSpPr>
          <a:xfrm>
            <a:off x="10470038" y="6334590"/>
            <a:ext cx="697704" cy="247649"/>
            <a:chOff x="2097881" y="6281738"/>
            <a:chExt cx="697704" cy="247649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065A164-ADD1-4972-B644-5010B4A0C2F9}"/>
                </a:ext>
              </a:extLst>
            </p:cNvPr>
            <p:cNvSpPr/>
            <p:nvPr/>
          </p:nvSpPr>
          <p:spPr>
            <a:xfrm>
              <a:off x="2097881" y="6281738"/>
              <a:ext cx="119062" cy="1190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E41E20A-8926-4EEC-990E-884F6E8A6840}"/>
                </a:ext>
              </a:extLst>
            </p:cNvPr>
            <p:cNvSpPr/>
            <p:nvPr/>
          </p:nvSpPr>
          <p:spPr>
            <a:xfrm>
              <a:off x="2295524" y="6410325"/>
              <a:ext cx="119062" cy="1190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C202275-82A4-4C12-8541-1ED549C1B4AA}"/>
                </a:ext>
              </a:extLst>
            </p:cNvPr>
            <p:cNvSpPr/>
            <p:nvPr/>
          </p:nvSpPr>
          <p:spPr>
            <a:xfrm>
              <a:off x="2478880" y="6281738"/>
              <a:ext cx="119062" cy="1190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F4F4F2F-C5B0-4F4A-AF69-B5089EA333D1}"/>
                </a:ext>
              </a:extLst>
            </p:cNvPr>
            <p:cNvSpPr/>
            <p:nvPr/>
          </p:nvSpPr>
          <p:spPr>
            <a:xfrm>
              <a:off x="2676523" y="6410325"/>
              <a:ext cx="119062" cy="1190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D2977E6-E80D-4BAF-84C6-507BAB19B70B}"/>
              </a:ext>
            </a:extLst>
          </p:cNvPr>
          <p:cNvSpPr txBox="1"/>
          <p:nvPr/>
        </p:nvSpPr>
        <p:spPr>
          <a:xfrm>
            <a:off x="11211780" y="6274462"/>
            <a:ext cx="488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1400" b="1" smtClean="0">
                <a:solidFill>
                  <a:schemeClr val="accent1"/>
                </a:solidFill>
                <a:latin typeface="+mj-lt"/>
              </a:rPr>
              <a:pPr algn="ctr"/>
              <a:t>10</a:t>
            </a:fld>
            <a:endParaRPr lang="en-US" sz="1400" b="1" dirty="0">
              <a:solidFill>
                <a:schemeClr val="accent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B6D4C32-8DE2-461B-8667-A97107DAC6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89736" y="1325132"/>
            <a:ext cx="4953000" cy="1562100"/>
          </a:xfrm>
        </p:spPr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F7B43B4-5E56-40D6-AA06-398FEEED7E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55" y="3329080"/>
            <a:ext cx="3835400" cy="2203788"/>
          </a:xfrm>
          <a:prstGeom prst="rect">
            <a:avLst/>
          </a:prstGeom>
        </p:spPr>
      </p:pic>
      <p:pic>
        <p:nvPicPr>
          <p:cNvPr id="28" name="Picture Placeholder 27">
            <a:extLst>
              <a:ext uri="{FF2B5EF4-FFF2-40B4-BE49-F238E27FC236}">
                <a16:creationId xmlns:a16="http://schemas.microsoft.com/office/drawing/2014/main" id="{25AC3D1A-26E6-1277-71BD-93B535955A7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47" r="12647"/>
          <a:stretch>
            <a:fillRect/>
          </a:stretch>
        </p:blipFill>
        <p:spPr>
          <a:xfrm>
            <a:off x="4740275" y="3445660"/>
            <a:ext cx="2930525" cy="1835150"/>
          </a:xfrm>
        </p:spPr>
      </p:pic>
    </p:spTree>
    <p:extLst>
      <p:ext uri="{BB962C8B-B14F-4D97-AF65-F5344CB8AC3E}">
        <p14:creationId xmlns:p14="http://schemas.microsoft.com/office/powerpoint/2010/main" val="20893529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/>
      <p:bldP spid="11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6C0AEFB-3259-FD20-36F2-1E7255CDE2DC}"/>
              </a:ext>
            </a:extLst>
          </p:cNvPr>
          <p:cNvSpPr/>
          <p:nvPr/>
        </p:nvSpPr>
        <p:spPr>
          <a:xfrm>
            <a:off x="497840" y="1155700"/>
            <a:ext cx="11074400" cy="493014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B764954C-6DCA-4A9D-9BEC-E5392706AA1E}"/>
              </a:ext>
            </a:extLst>
          </p:cNvPr>
          <p:cNvSpPr/>
          <p:nvPr/>
        </p:nvSpPr>
        <p:spPr>
          <a:xfrm>
            <a:off x="266702" y="7620"/>
            <a:ext cx="733424" cy="775060"/>
          </a:xfrm>
          <a:custGeom>
            <a:avLst/>
            <a:gdLst>
              <a:gd name="connsiteX0" fmla="*/ 0 w 4154887"/>
              <a:gd name="connsiteY0" fmla="*/ 0 h 4390758"/>
              <a:gd name="connsiteX1" fmla="*/ 3547311 w 4154887"/>
              <a:gd name="connsiteY1" fmla="*/ 0 h 4390758"/>
              <a:gd name="connsiteX2" fmla="*/ 3695655 w 4154887"/>
              <a:gd name="connsiteY2" fmla="*/ 198378 h 4390758"/>
              <a:gd name="connsiteX3" fmla="*/ 4154887 w 4154887"/>
              <a:gd name="connsiteY3" fmla="*/ 1701800 h 4390758"/>
              <a:gd name="connsiteX4" fmla="*/ 1465929 w 4154887"/>
              <a:gd name="connsiteY4" fmla="*/ 4390758 h 4390758"/>
              <a:gd name="connsiteX5" fmla="*/ 184212 w 4154887"/>
              <a:gd name="connsiteY5" fmla="*/ 4066215 h 4390758"/>
              <a:gd name="connsiteX6" fmla="*/ 0 w 4154887"/>
              <a:gd name="connsiteY6" fmla="*/ 3954304 h 4390758"/>
              <a:gd name="connsiteX7" fmla="*/ 0 w 4154887"/>
              <a:gd name="connsiteY7" fmla="*/ 0 h 439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887" h="4390758">
                <a:moveTo>
                  <a:pt x="0" y="0"/>
                </a:moveTo>
                <a:lnTo>
                  <a:pt x="3547311" y="0"/>
                </a:lnTo>
                <a:lnTo>
                  <a:pt x="3695655" y="198378"/>
                </a:lnTo>
                <a:cubicBezTo>
                  <a:pt x="3985590" y="627539"/>
                  <a:pt x="4154887" y="1144899"/>
                  <a:pt x="4154887" y="1701800"/>
                </a:cubicBezTo>
                <a:cubicBezTo>
                  <a:pt x="4154887" y="3186870"/>
                  <a:pt x="2950999" y="4390758"/>
                  <a:pt x="1465929" y="4390758"/>
                </a:cubicBezTo>
                <a:cubicBezTo>
                  <a:pt x="1001845" y="4390758"/>
                  <a:pt x="565219" y="4273191"/>
                  <a:pt x="184212" y="4066215"/>
                </a:cubicBezTo>
                <a:lnTo>
                  <a:pt x="0" y="39543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CA21C64-0705-43D3-874B-9BAE1F309C2D}"/>
              </a:ext>
            </a:extLst>
          </p:cNvPr>
          <p:cNvGrpSpPr/>
          <p:nvPr/>
        </p:nvGrpSpPr>
        <p:grpSpPr>
          <a:xfrm>
            <a:off x="10640218" y="6244441"/>
            <a:ext cx="697704" cy="247649"/>
            <a:chOff x="2097881" y="6281738"/>
            <a:chExt cx="697704" cy="24764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A527322-C656-4002-BF66-9CE2E4B107BE}"/>
                </a:ext>
              </a:extLst>
            </p:cNvPr>
            <p:cNvSpPr/>
            <p:nvPr/>
          </p:nvSpPr>
          <p:spPr>
            <a:xfrm>
              <a:off x="2097881" y="6281738"/>
              <a:ext cx="119062" cy="1190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60EB851-1E09-468A-A710-DDB9E9A8E9D7}"/>
                </a:ext>
              </a:extLst>
            </p:cNvPr>
            <p:cNvSpPr/>
            <p:nvPr/>
          </p:nvSpPr>
          <p:spPr>
            <a:xfrm>
              <a:off x="2295524" y="6410325"/>
              <a:ext cx="119062" cy="1190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8D95BEC-CF74-4C59-BB2F-B8740BEBC069}"/>
                </a:ext>
              </a:extLst>
            </p:cNvPr>
            <p:cNvSpPr/>
            <p:nvPr/>
          </p:nvSpPr>
          <p:spPr>
            <a:xfrm>
              <a:off x="2478880" y="6281738"/>
              <a:ext cx="119062" cy="1190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FFD2BDF-43BB-4A25-8C38-7DF34D146070}"/>
                </a:ext>
              </a:extLst>
            </p:cNvPr>
            <p:cNvSpPr/>
            <p:nvPr/>
          </p:nvSpPr>
          <p:spPr>
            <a:xfrm>
              <a:off x="2676523" y="6410325"/>
              <a:ext cx="119062" cy="1190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107CCA2-DAA6-4FC5-A2EC-86E8AE332144}"/>
              </a:ext>
            </a:extLst>
          </p:cNvPr>
          <p:cNvSpPr txBox="1"/>
          <p:nvPr/>
        </p:nvSpPr>
        <p:spPr>
          <a:xfrm>
            <a:off x="11381960" y="6184313"/>
            <a:ext cx="488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1400" b="1" smtClean="0">
                <a:solidFill>
                  <a:schemeClr val="accent1"/>
                </a:solidFill>
                <a:latin typeface="+mj-lt"/>
              </a:rPr>
              <a:pPr algn="ctr"/>
              <a:t>11</a:t>
            </a:fld>
            <a:endParaRPr lang="en-US" sz="1400" b="1" dirty="0">
              <a:solidFill>
                <a:schemeClr val="accent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A4388D-B10B-4D5D-9FB9-48E8408F51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Creative Portfolio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5F32FA4-C0B6-451F-9ABB-8251D67C46D9}"/>
              </a:ext>
            </a:extLst>
          </p:cNvPr>
          <p:cNvSpPr/>
          <p:nvPr/>
        </p:nvSpPr>
        <p:spPr>
          <a:xfrm>
            <a:off x="7353300" y="1781127"/>
            <a:ext cx="3660352" cy="3606800"/>
          </a:xfrm>
          <a:prstGeom prst="roundRect">
            <a:avLst>
              <a:gd name="adj" fmla="val 676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BB9259-B1B7-4978-BE86-4553269AFEFF}"/>
              </a:ext>
            </a:extLst>
          </p:cNvPr>
          <p:cNvSpPr txBox="1"/>
          <p:nvPr/>
        </p:nvSpPr>
        <p:spPr>
          <a:xfrm>
            <a:off x="8125741" y="2651412"/>
            <a:ext cx="2630862" cy="17877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dirty="0" err="1">
                <a:solidFill>
                  <a:schemeClr val="bg2"/>
                </a:solidFill>
              </a:rPr>
              <a:t>Nơi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người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quản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lý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thực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hiện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các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thao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tác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quản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trị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trên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hệ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thống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như</a:t>
            </a:r>
            <a:r>
              <a:rPr lang="en-US" sz="1500" dirty="0">
                <a:solidFill>
                  <a:schemeClr val="bg2"/>
                </a:solidFill>
              </a:rPr>
              <a:t>: </a:t>
            </a:r>
            <a:r>
              <a:rPr lang="en-US" sz="1500" dirty="0" err="1">
                <a:solidFill>
                  <a:schemeClr val="bg2"/>
                </a:solidFill>
              </a:rPr>
              <a:t>quản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lý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danh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mục</a:t>
            </a:r>
            <a:r>
              <a:rPr lang="en-US" sz="1500" dirty="0">
                <a:solidFill>
                  <a:schemeClr val="bg2"/>
                </a:solidFill>
              </a:rPr>
              <a:t>, </a:t>
            </a:r>
            <a:r>
              <a:rPr lang="en-US" sz="1500" dirty="0" err="1">
                <a:solidFill>
                  <a:schemeClr val="bg2"/>
                </a:solidFill>
              </a:rPr>
              <a:t>quản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lý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san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phẩm</a:t>
            </a:r>
            <a:r>
              <a:rPr lang="en-US" sz="1500" dirty="0">
                <a:solidFill>
                  <a:schemeClr val="bg2"/>
                </a:solidFill>
              </a:rPr>
              <a:t>, </a:t>
            </a:r>
            <a:r>
              <a:rPr lang="en-US" sz="1500" dirty="0" err="1">
                <a:solidFill>
                  <a:schemeClr val="bg2"/>
                </a:solidFill>
              </a:rPr>
              <a:t>quản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lý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đơn</a:t>
            </a:r>
            <a:r>
              <a:rPr lang="en-US" sz="1500" dirty="0">
                <a:solidFill>
                  <a:schemeClr val="bg2"/>
                </a:solidFill>
              </a:rPr>
              <a:t> </a:t>
            </a:r>
            <a:r>
              <a:rPr lang="en-US" sz="1500" dirty="0" err="1">
                <a:solidFill>
                  <a:schemeClr val="bg2"/>
                </a:solidFill>
              </a:rPr>
              <a:t>hàng</a:t>
            </a:r>
            <a:r>
              <a:rPr lang="en-US" sz="1500" dirty="0">
                <a:solidFill>
                  <a:schemeClr val="bg2"/>
                </a:solidFill>
              </a:rPr>
              <a:t>,…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EEEDBA6-60EB-4A03-8412-8A35BF7854FB}"/>
              </a:ext>
            </a:extLst>
          </p:cNvPr>
          <p:cNvSpPr txBox="1"/>
          <p:nvPr/>
        </p:nvSpPr>
        <p:spPr>
          <a:xfrm>
            <a:off x="8125741" y="2092701"/>
            <a:ext cx="2364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2"/>
                </a:solidFill>
                <a:latin typeface="+mj-lt"/>
              </a:rPr>
              <a:t>Trang </a:t>
            </a:r>
            <a:r>
              <a:rPr lang="en-US" sz="2000" b="1" dirty="0" err="1">
                <a:solidFill>
                  <a:schemeClr val="bg2"/>
                </a:solidFill>
                <a:latin typeface="+mj-lt"/>
              </a:rPr>
              <a:t>quản</a:t>
            </a:r>
            <a:r>
              <a:rPr lang="en-US" sz="2000" b="1" dirty="0">
                <a:solidFill>
                  <a:schemeClr val="bg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bg2"/>
                </a:solidFill>
                <a:latin typeface="+mj-lt"/>
              </a:rPr>
              <a:t>trị</a:t>
            </a:r>
            <a:endParaRPr lang="en-ID" sz="20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0671DA-20BB-4BE6-95E9-BD8FFBEC19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78348" y="1689100"/>
            <a:ext cx="6496082" cy="2931283"/>
          </a:xfrm>
        </p:spPr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7C76CA0-B688-CD1F-96DE-F3402B3A8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994" y="1689101"/>
            <a:ext cx="6338184" cy="2908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065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/>
      <p:bldP spid="10" grpId="0" build="p"/>
      <p:bldP spid="23" grpId="0" animBg="1"/>
      <p:bldP spid="28" grpId="0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ACCA90-D396-4CF4-96D9-9F122C47391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220F0B-DB2D-4B8F-A80B-5ECB6EBAB42F}"/>
              </a:ext>
            </a:extLst>
          </p:cNvPr>
          <p:cNvSpPr/>
          <p:nvPr/>
        </p:nvSpPr>
        <p:spPr>
          <a:xfrm>
            <a:off x="616858" y="976086"/>
            <a:ext cx="10958285" cy="4905828"/>
          </a:xfrm>
          <a:prstGeom prst="rect">
            <a:avLst/>
          </a:prstGeom>
          <a:solidFill>
            <a:schemeClr val="tx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DF0B6A-5902-4CED-BCB2-B00C5E5DBE48}"/>
              </a:ext>
            </a:extLst>
          </p:cNvPr>
          <p:cNvSpPr txBox="1"/>
          <p:nvPr/>
        </p:nvSpPr>
        <p:spPr>
          <a:xfrm>
            <a:off x="3065771" y="2420888"/>
            <a:ext cx="60604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2"/>
                </a:solidFill>
                <a:latin typeface="+mj-lt"/>
              </a:rPr>
              <a:t>Thank You</a:t>
            </a:r>
            <a:endParaRPr lang="en-ID" sz="6600" b="1" dirty="0">
              <a:solidFill>
                <a:schemeClr val="bg2"/>
              </a:solidFill>
              <a:latin typeface="+mj-lt"/>
            </a:endParaRP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619060C8-317B-4901-96EE-8F11601F47F2}"/>
              </a:ext>
            </a:extLst>
          </p:cNvPr>
          <p:cNvGrpSpPr/>
          <p:nvPr/>
        </p:nvGrpSpPr>
        <p:grpSpPr>
          <a:xfrm>
            <a:off x="9472821" y="4460588"/>
            <a:ext cx="2719179" cy="2397413"/>
            <a:chOff x="5239657" y="728344"/>
            <a:chExt cx="6952343" cy="6129658"/>
          </a:xfrm>
        </p:grpSpPr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328E080-55FF-4167-A54F-80A01BF0DC9C}"/>
                </a:ext>
              </a:extLst>
            </p:cNvPr>
            <p:cNvSpPr/>
            <p:nvPr/>
          </p:nvSpPr>
          <p:spPr>
            <a:xfrm flipH="1">
              <a:off x="6076078" y="1650248"/>
              <a:ext cx="6115922" cy="5207754"/>
            </a:xfrm>
            <a:custGeom>
              <a:avLst/>
              <a:gdLst>
                <a:gd name="connsiteX0" fmla="*/ 486586 w 2019114"/>
                <a:gd name="connsiteY0" fmla="*/ 0 h 1719291"/>
                <a:gd name="connsiteX1" fmla="*/ 1992273 w 2019114"/>
                <a:gd name="connsiteY1" fmla="*/ 1107744 h 1719291"/>
                <a:gd name="connsiteX2" fmla="*/ 2015339 w 2019114"/>
                <a:gd name="connsiteY2" fmla="*/ 1197451 h 1719291"/>
                <a:gd name="connsiteX3" fmla="*/ 2019114 w 2019114"/>
                <a:gd name="connsiteY3" fmla="*/ 1272208 h 1719291"/>
                <a:gd name="connsiteX4" fmla="*/ 1959306 w 2019114"/>
                <a:gd name="connsiteY4" fmla="*/ 1703812 h 1719291"/>
                <a:gd name="connsiteX5" fmla="*/ 1953751 w 2019114"/>
                <a:gd name="connsiteY5" fmla="*/ 1719291 h 1719291"/>
                <a:gd name="connsiteX6" fmla="*/ 0 w 2019114"/>
                <a:gd name="connsiteY6" fmla="*/ 1719291 h 1719291"/>
                <a:gd name="connsiteX7" fmla="*/ 0 w 2019114"/>
                <a:gd name="connsiteY7" fmla="*/ 84269 h 1719291"/>
                <a:gd name="connsiteX8" fmla="*/ 39282 w 2019114"/>
                <a:gd name="connsiteY8" fmla="*/ 65346 h 1719291"/>
                <a:gd name="connsiteX9" fmla="*/ 168853 w 2019114"/>
                <a:gd name="connsiteY9" fmla="*/ 32030 h 1719291"/>
                <a:gd name="connsiteX10" fmla="*/ 486586 w 2019114"/>
                <a:gd name="connsiteY10" fmla="*/ 0 h 171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9114" h="1719291">
                  <a:moveTo>
                    <a:pt x="486586" y="0"/>
                  </a:moveTo>
                  <a:cubicBezTo>
                    <a:pt x="1194040" y="0"/>
                    <a:pt x="1792661" y="465974"/>
                    <a:pt x="1992273" y="1107744"/>
                  </a:cubicBezTo>
                  <a:lnTo>
                    <a:pt x="2015339" y="1197451"/>
                  </a:lnTo>
                  <a:lnTo>
                    <a:pt x="2019114" y="1272208"/>
                  </a:lnTo>
                  <a:cubicBezTo>
                    <a:pt x="2019114" y="1421862"/>
                    <a:pt x="1998262" y="1566646"/>
                    <a:pt x="1959306" y="1703812"/>
                  </a:cubicBezTo>
                  <a:lnTo>
                    <a:pt x="1953751" y="1719291"/>
                  </a:lnTo>
                  <a:lnTo>
                    <a:pt x="0" y="1719291"/>
                  </a:lnTo>
                  <a:lnTo>
                    <a:pt x="0" y="84269"/>
                  </a:lnTo>
                  <a:lnTo>
                    <a:pt x="39282" y="65346"/>
                  </a:lnTo>
                  <a:lnTo>
                    <a:pt x="168853" y="32030"/>
                  </a:lnTo>
                  <a:cubicBezTo>
                    <a:pt x="271484" y="11029"/>
                    <a:pt x="377747" y="0"/>
                    <a:pt x="486586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CA71ED77-B489-492C-B07B-89F44A6EA2E0}"/>
                </a:ext>
              </a:extLst>
            </p:cNvPr>
            <p:cNvSpPr/>
            <p:nvPr/>
          </p:nvSpPr>
          <p:spPr>
            <a:xfrm flipH="1">
              <a:off x="6087513" y="728344"/>
              <a:ext cx="6104487" cy="4548998"/>
            </a:xfrm>
            <a:custGeom>
              <a:avLst/>
              <a:gdLst>
                <a:gd name="connsiteX0" fmla="*/ 442548 w 2015339"/>
                <a:gd name="connsiteY0" fmla="*/ 0 h 1501809"/>
                <a:gd name="connsiteX1" fmla="*/ 2010974 w 2015339"/>
                <a:gd name="connsiteY1" fmla="*/ 1415371 h 1501809"/>
                <a:gd name="connsiteX2" fmla="*/ 2015339 w 2015339"/>
                <a:gd name="connsiteY2" fmla="*/ 1501809 h 1501809"/>
                <a:gd name="connsiteX3" fmla="*/ 1992273 w 2015339"/>
                <a:gd name="connsiteY3" fmla="*/ 1412102 h 1501809"/>
                <a:gd name="connsiteX4" fmla="*/ 486586 w 2015339"/>
                <a:gd name="connsiteY4" fmla="*/ 304358 h 1501809"/>
                <a:gd name="connsiteX5" fmla="*/ 168853 w 2015339"/>
                <a:gd name="connsiteY5" fmla="*/ 336388 h 1501809"/>
                <a:gd name="connsiteX6" fmla="*/ 39282 w 2015339"/>
                <a:gd name="connsiteY6" fmla="*/ 369704 h 1501809"/>
                <a:gd name="connsiteX7" fmla="*/ 0 w 2015339"/>
                <a:gd name="connsiteY7" fmla="*/ 388627 h 1501809"/>
                <a:gd name="connsiteX8" fmla="*/ 0 w 2015339"/>
                <a:gd name="connsiteY8" fmla="*/ 64123 h 1501809"/>
                <a:gd name="connsiteX9" fmla="*/ 124815 w 2015339"/>
                <a:gd name="connsiteY9" fmla="*/ 32030 h 1501809"/>
                <a:gd name="connsiteX10" fmla="*/ 442548 w 2015339"/>
                <a:gd name="connsiteY10" fmla="*/ 0 h 1501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5339" h="1501809">
                  <a:moveTo>
                    <a:pt x="442548" y="0"/>
                  </a:moveTo>
                  <a:cubicBezTo>
                    <a:pt x="1258842" y="0"/>
                    <a:pt x="1930238" y="620379"/>
                    <a:pt x="2010974" y="1415371"/>
                  </a:cubicBezTo>
                  <a:lnTo>
                    <a:pt x="2015339" y="1501809"/>
                  </a:lnTo>
                  <a:lnTo>
                    <a:pt x="1992273" y="1412102"/>
                  </a:lnTo>
                  <a:cubicBezTo>
                    <a:pt x="1792661" y="770332"/>
                    <a:pt x="1194040" y="304358"/>
                    <a:pt x="486586" y="304358"/>
                  </a:cubicBezTo>
                  <a:cubicBezTo>
                    <a:pt x="377747" y="304358"/>
                    <a:pt x="271484" y="315387"/>
                    <a:pt x="168853" y="336388"/>
                  </a:cubicBezTo>
                  <a:lnTo>
                    <a:pt x="39282" y="369704"/>
                  </a:lnTo>
                  <a:lnTo>
                    <a:pt x="0" y="388627"/>
                  </a:lnTo>
                  <a:lnTo>
                    <a:pt x="0" y="64123"/>
                  </a:lnTo>
                  <a:lnTo>
                    <a:pt x="124815" y="32030"/>
                  </a:lnTo>
                  <a:cubicBezTo>
                    <a:pt x="227446" y="11029"/>
                    <a:pt x="333709" y="0"/>
                    <a:pt x="442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E912EA-192E-4F7F-8482-8DB2BCF31965}"/>
                </a:ext>
              </a:extLst>
            </p:cNvPr>
            <p:cNvSpPr/>
            <p:nvPr/>
          </p:nvSpPr>
          <p:spPr>
            <a:xfrm flipH="1">
              <a:off x="5239657" y="1363007"/>
              <a:ext cx="6862382" cy="5494995"/>
            </a:xfrm>
            <a:custGeom>
              <a:avLst/>
              <a:gdLst>
                <a:gd name="connsiteX0" fmla="*/ 688985 w 2265551"/>
                <a:gd name="connsiteY0" fmla="*/ 0 h 1814121"/>
                <a:gd name="connsiteX1" fmla="*/ 2265551 w 2265551"/>
                <a:gd name="connsiteY1" fmla="*/ 1576566 h 1814121"/>
                <a:gd name="connsiteX2" fmla="*/ 2260161 w 2265551"/>
                <a:gd name="connsiteY2" fmla="*/ 1707868 h 1814121"/>
                <a:gd name="connsiteX3" fmla="*/ 2247008 w 2265551"/>
                <a:gd name="connsiteY3" fmla="*/ 1814121 h 1814121"/>
                <a:gd name="connsiteX4" fmla="*/ 2016713 w 2265551"/>
                <a:gd name="connsiteY4" fmla="*/ 1814121 h 1814121"/>
                <a:gd name="connsiteX5" fmla="*/ 2020003 w 2265551"/>
                <a:gd name="connsiteY5" fmla="*/ 1782679 h 1814121"/>
                <a:gd name="connsiteX6" fmla="*/ 2023870 w 2265551"/>
                <a:gd name="connsiteY6" fmla="*/ 1671395 h 1814121"/>
                <a:gd name="connsiteX7" fmla="*/ 447304 w 2265551"/>
                <a:gd name="connsiteY7" fmla="*/ 94829 h 1814121"/>
                <a:gd name="connsiteX8" fmla="*/ 129571 w 2265551"/>
                <a:gd name="connsiteY8" fmla="*/ 126859 h 1814121"/>
                <a:gd name="connsiteX9" fmla="*/ 0 w 2265551"/>
                <a:gd name="connsiteY9" fmla="*/ 160175 h 1814121"/>
                <a:gd name="connsiteX10" fmla="*/ 75315 w 2265551"/>
                <a:gd name="connsiteY10" fmla="*/ 123894 h 1814121"/>
                <a:gd name="connsiteX11" fmla="*/ 688985 w 2265551"/>
                <a:gd name="connsiteY11" fmla="*/ 0 h 1814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5551" h="1814121">
                  <a:moveTo>
                    <a:pt x="688985" y="0"/>
                  </a:moveTo>
                  <a:cubicBezTo>
                    <a:pt x="1559698" y="0"/>
                    <a:pt x="2265551" y="705853"/>
                    <a:pt x="2265551" y="1576566"/>
                  </a:cubicBezTo>
                  <a:cubicBezTo>
                    <a:pt x="2265551" y="1620782"/>
                    <a:pt x="2263731" y="1664572"/>
                    <a:pt x="2260161" y="1707868"/>
                  </a:cubicBezTo>
                  <a:lnTo>
                    <a:pt x="2247008" y="1814121"/>
                  </a:lnTo>
                  <a:lnTo>
                    <a:pt x="2016713" y="1814121"/>
                  </a:lnTo>
                  <a:lnTo>
                    <a:pt x="2020003" y="1782679"/>
                  </a:lnTo>
                  <a:cubicBezTo>
                    <a:pt x="2022567" y="1745917"/>
                    <a:pt x="2023870" y="1708808"/>
                    <a:pt x="2023870" y="1671395"/>
                  </a:cubicBezTo>
                  <a:cubicBezTo>
                    <a:pt x="2023870" y="800682"/>
                    <a:pt x="1318017" y="94829"/>
                    <a:pt x="447304" y="94829"/>
                  </a:cubicBezTo>
                  <a:cubicBezTo>
                    <a:pt x="338465" y="94829"/>
                    <a:pt x="232202" y="105858"/>
                    <a:pt x="129571" y="126859"/>
                  </a:cubicBezTo>
                  <a:lnTo>
                    <a:pt x="0" y="160175"/>
                  </a:lnTo>
                  <a:lnTo>
                    <a:pt x="75315" y="123894"/>
                  </a:lnTo>
                  <a:cubicBezTo>
                    <a:pt x="263932" y="44116"/>
                    <a:pt x="471307" y="0"/>
                    <a:pt x="6889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E8C7D861-4C52-4FFB-BE93-0D12D45DEA10}"/>
                </a:ext>
              </a:extLst>
            </p:cNvPr>
            <p:cNvSpPr/>
            <p:nvPr/>
          </p:nvSpPr>
          <p:spPr>
            <a:xfrm flipH="1">
              <a:off x="5957201" y="5277339"/>
              <a:ext cx="331377" cy="1580660"/>
            </a:xfrm>
            <a:custGeom>
              <a:avLst/>
              <a:gdLst>
                <a:gd name="connsiteX0" fmla="*/ 61588 w 109401"/>
                <a:gd name="connsiteY0" fmla="*/ 0 h 521840"/>
                <a:gd name="connsiteX1" fmla="*/ 77371 w 109401"/>
                <a:gd name="connsiteY1" fmla="*/ 61382 h 521840"/>
                <a:gd name="connsiteX2" fmla="*/ 109401 w 109401"/>
                <a:gd name="connsiteY2" fmla="*/ 379115 h 521840"/>
                <a:gd name="connsiteX3" fmla="*/ 105534 w 109401"/>
                <a:gd name="connsiteY3" fmla="*/ 490399 h 521840"/>
                <a:gd name="connsiteX4" fmla="*/ 102244 w 109401"/>
                <a:gd name="connsiteY4" fmla="*/ 521840 h 521840"/>
                <a:gd name="connsiteX5" fmla="*/ 0 w 109401"/>
                <a:gd name="connsiteY5" fmla="*/ 521840 h 521840"/>
                <a:gd name="connsiteX6" fmla="*/ 5555 w 109401"/>
                <a:gd name="connsiteY6" fmla="*/ 506361 h 521840"/>
                <a:gd name="connsiteX7" fmla="*/ 65363 w 109401"/>
                <a:gd name="connsiteY7" fmla="*/ 74757 h 521840"/>
                <a:gd name="connsiteX8" fmla="*/ 61588 w 109401"/>
                <a:gd name="connsiteY8" fmla="*/ 0 h 52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401" h="521840">
                  <a:moveTo>
                    <a:pt x="61588" y="0"/>
                  </a:moveTo>
                  <a:lnTo>
                    <a:pt x="77371" y="61382"/>
                  </a:lnTo>
                  <a:cubicBezTo>
                    <a:pt x="98372" y="164013"/>
                    <a:pt x="109401" y="270276"/>
                    <a:pt x="109401" y="379115"/>
                  </a:cubicBezTo>
                  <a:cubicBezTo>
                    <a:pt x="109401" y="416528"/>
                    <a:pt x="108098" y="453637"/>
                    <a:pt x="105534" y="490399"/>
                  </a:cubicBezTo>
                  <a:lnTo>
                    <a:pt x="102244" y="521840"/>
                  </a:lnTo>
                  <a:lnTo>
                    <a:pt x="0" y="521840"/>
                  </a:lnTo>
                  <a:lnTo>
                    <a:pt x="5555" y="506361"/>
                  </a:lnTo>
                  <a:cubicBezTo>
                    <a:pt x="44511" y="369194"/>
                    <a:pt x="65363" y="224411"/>
                    <a:pt x="65363" y="74757"/>
                  </a:cubicBezTo>
                  <a:lnTo>
                    <a:pt x="61588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BF40C01C-4486-4003-A267-BCB1C9CB71F2}"/>
              </a:ext>
            </a:extLst>
          </p:cNvPr>
          <p:cNvGrpSpPr/>
          <p:nvPr/>
        </p:nvGrpSpPr>
        <p:grpSpPr>
          <a:xfrm rot="10800000">
            <a:off x="1" y="0"/>
            <a:ext cx="2719179" cy="2397413"/>
            <a:chOff x="5239657" y="728344"/>
            <a:chExt cx="6952343" cy="6129658"/>
          </a:xfrm>
        </p:grpSpPr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1E158A2-78D9-44B7-8E40-C8E11C41DB78}"/>
                </a:ext>
              </a:extLst>
            </p:cNvPr>
            <p:cNvSpPr/>
            <p:nvPr/>
          </p:nvSpPr>
          <p:spPr>
            <a:xfrm flipH="1">
              <a:off x="6076078" y="1650248"/>
              <a:ext cx="6115922" cy="5207754"/>
            </a:xfrm>
            <a:custGeom>
              <a:avLst/>
              <a:gdLst>
                <a:gd name="connsiteX0" fmla="*/ 486586 w 2019114"/>
                <a:gd name="connsiteY0" fmla="*/ 0 h 1719291"/>
                <a:gd name="connsiteX1" fmla="*/ 1992273 w 2019114"/>
                <a:gd name="connsiteY1" fmla="*/ 1107744 h 1719291"/>
                <a:gd name="connsiteX2" fmla="*/ 2015339 w 2019114"/>
                <a:gd name="connsiteY2" fmla="*/ 1197451 h 1719291"/>
                <a:gd name="connsiteX3" fmla="*/ 2019114 w 2019114"/>
                <a:gd name="connsiteY3" fmla="*/ 1272208 h 1719291"/>
                <a:gd name="connsiteX4" fmla="*/ 1959306 w 2019114"/>
                <a:gd name="connsiteY4" fmla="*/ 1703812 h 1719291"/>
                <a:gd name="connsiteX5" fmla="*/ 1953751 w 2019114"/>
                <a:gd name="connsiteY5" fmla="*/ 1719291 h 1719291"/>
                <a:gd name="connsiteX6" fmla="*/ 0 w 2019114"/>
                <a:gd name="connsiteY6" fmla="*/ 1719291 h 1719291"/>
                <a:gd name="connsiteX7" fmla="*/ 0 w 2019114"/>
                <a:gd name="connsiteY7" fmla="*/ 84269 h 1719291"/>
                <a:gd name="connsiteX8" fmla="*/ 39282 w 2019114"/>
                <a:gd name="connsiteY8" fmla="*/ 65346 h 1719291"/>
                <a:gd name="connsiteX9" fmla="*/ 168853 w 2019114"/>
                <a:gd name="connsiteY9" fmla="*/ 32030 h 1719291"/>
                <a:gd name="connsiteX10" fmla="*/ 486586 w 2019114"/>
                <a:gd name="connsiteY10" fmla="*/ 0 h 1719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9114" h="1719291">
                  <a:moveTo>
                    <a:pt x="486586" y="0"/>
                  </a:moveTo>
                  <a:cubicBezTo>
                    <a:pt x="1194040" y="0"/>
                    <a:pt x="1792661" y="465974"/>
                    <a:pt x="1992273" y="1107744"/>
                  </a:cubicBezTo>
                  <a:lnTo>
                    <a:pt x="2015339" y="1197451"/>
                  </a:lnTo>
                  <a:lnTo>
                    <a:pt x="2019114" y="1272208"/>
                  </a:lnTo>
                  <a:cubicBezTo>
                    <a:pt x="2019114" y="1421862"/>
                    <a:pt x="1998262" y="1566646"/>
                    <a:pt x="1959306" y="1703812"/>
                  </a:cubicBezTo>
                  <a:lnTo>
                    <a:pt x="1953751" y="1719291"/>
                  </a:lnTo>
                  <a:lnTo>
                    <a:pt x="0" y="1719291"/>
                  </a:lnTo>
                  <a:lnTo>
                    <a:pt x="0" y="84269"/>
                  </a:lnTo>
                  <a:lnTo>
                    <a:pt x="39282" y="65346"/>
                  </a:lnTo>
                  <a:lnTo>
                    <a:pt x="168853" y="32030"/>
                  </a:lnTo>
                  <a:cubicBezTo>
                    <a:pt x="271484" y="11029"/>
                    <a:pt x="377747" y="0"/>
                    <a:pt x="486586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14FF593-533D-4BBC-9084-761F5CCAA5F4}"/>
                </a:ext>
              </a:extLst>
            </p:cNvPr>
            <p:cNvSpPr/>
            <p:nvPr/>
          </p:nvSpPr>
          <p:spPr>
            <a:xfrm flipH="1">
              <a:off x="6087513" y="728344"/>
              <a:ext cx="6104487" cy="4548998"/>
            </a:xfrm>
            <a:custGeom>
              <a:avLst/>
              <a:gdLst>
                <a:gd name="connsiteX0" fmla="*/ 442548 w 2015339"/>
                <a:gd name="connsiteY0" fmla="*/ 0 h 1501809"/>
                <a:gd name="connsiteX1" fmla="*/ 2010974 w 2015339"/>
                <a:gd name="connsiteY1" fmla="*/ 1415371 h 1501809"/>
                <a:gd name="connsiteX2" fmla="*/ 2015339 w 2015339"/>
                <a:gd name="connsiteY2" fmla="*/ 1501809 h 1501809"/>
                <a:gd name="connsiteX3" fmla="*/ 1992273 w 2015339"/>
                <a:gd name="connsiteY3" fmla="*/ 1412102 h 1501809"/>
                <a:gd name="connsiteX4" fmla="*/ 486586 w 2015339"/>
                <a:gd name="connsiteY4" fmla="*/ 304358 h 1501809"/>
                <a:gd name="connsiteX5" fmla="*/ 168853 w 2015339"/>
                <a:gd name="connsiteY5" fmla="*/ 336388 h 1501809"/>
                <a:gd name="connsiteX6" fmla="*/ 39282 w 2015339"/>
                <a:gd name="connsiteY6" fmla="*/ 369704 h 1501809"/>
                <a:gd name="connsiteX7" fmla="*/ 0 w 2015339"/>
                <a:gd name="connsiteY7" fmla="*/ 388627 h 1501809"/>
                <a:gd name="connsiteX8" fmla="*/ 0 w 2015339"/>
                <a:gd name="connsiteY8" fmla="*/ 64123 h 1501809"/>
                <a:gd name="connsiteX9" fmla="*/ 124815 w 2015339"/>
                <a:gd name="connsiteY9" fmla="*/ 32030 h 1501809"/>
                <a:gd name="connsiteX10" fmla="*/ 442548 w 2015339"/>
                <a:gd name="connsiteY10" fmla="*/ 0 h 1501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5339" h="1501809">
                  <a:moveTo>
                    <a:pt x="442548" y="0"/>
                  </a:moveTo>
                  <a:cubicBezTo>
                    <a:pt x="1258842" y="0"/>
                    <a:pt x="1930238" y="620379"/>
                    <a:pt x="2010974" y="1415371"/>
                  </a:cubicBezTo>
                  <a:lnTo>
                    <a:pt x="2015339" y="1501809"/>
                  </a:lnTo>
                  <a:lnTo>
                    <a:pt x="1992273" y="1412102"/>
                  </a:lnTo>
                  <a:cubicBezTo>
                    <a:pt x="1792661" y="770332"/>
                    <a:pt x="1194040" y="304358"/>
                    <a:pt x="486586" y="304358"/>
                  </a:cubicBezTo>
                  <a:cubicBezTo>
                    <a:pt x="377747" y="304358"/>
                    <a:pt x="271484" y="315387"/>
                    <a:pt x="168853" y="336388"/>
                  </a:cubicBezTo>
                  <a:lnTo>
                    <a:pt x="39282" y="369704"/>
                  </a:lnTo>
                  <a:lnTo>
                    <a:pt x="0" y="388627"/>
                  </a:lnTo>
                  <a:lnTo>
                    <a:pt x="0" y="64123"/>
                  </a:lnTo>
                  <a:lnTo>
                    <a:pt x="124815" y="32030"/>
                  </a:lnTo>
                  <a:cubicBezTo>
                    <a:pt x="227446" y="11029"/>
                    <a:pt x="333709" y="0"/>
                    <a:pt x="442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4263E6AF-57B4-4E3E-A19F-FCFCAC1431E5}"/>
                </a:ext>
              </a:extLst>
            </p:cNvPr>
            <p:cNvSpPr/>
            <p:nvPr/>
          </p:nvSpPr>
          <p:spPr>
            <a:xfrm flipH="1">
              <a:off x="5239657" y="1363007"/>
              <a:ext cx="6862382" cy="5494995"/>
            </a:xfrm>
            <a:custGeom>
              <a:avLst/>
              <a:gdLst>
                <a:gd name="connsiteX0" fmla="*/ 688985 w 2265551"/>
                <a:gd name="connsiteY0" fmla="*/ 0 h 1814121"/>
                <a:gd name="connsiteX1" fmla="*/ 2265551 w 2265551"/>
                <a:gd name="connsiteY1" fmla="*/ 1576566 h 1814121"/>
                <a:gd name="connsiteX2" fmla="*/ 2260161 w 2265551"/>
                <a:gd name="connsiteY2" fmla="*/ 1707868 h 1814121"/>
                <a:gd name="connsiteX3" fmla="*/ 2247008 w 2265551"/>
                <a:gd name="connsiteY3" fmla="*/ 1814121 h 1814121"/>
                <a:gd name="connsiteX4" fmla="*/ 2016713 w 2265551"/>
                <a:gd name="connsiteY4" fmla="*/ 1814121 h 1814121"/>
                <a:gd name="connsiteX5" fmla="*/ 2020003 w 2265551"/>
                <a:gd name="connsiteY5" fmla="*/ 1782679 h 1814121"/>
                <a:gd name="connsiteX6" fmla="*/ 2023870 w 2265551"/>
                <a:gd name="connsiteY6" fmla="*/ 1671395 h 1814121"/>
                <a:gd name="connsiteX7" fmla="*/ 447304 w 2265551"/>
                <a:gd name="connsiteY7" fmla="*/ 94829 h 1814121"/>
                <a:gd name="connsiteX8" fmla="*/ 129571 w 2265551"/>
                <a:gd name="connsiteY8" fmla="*/ 126859 h 1814121"/>
                <a:gd name="connsiteX9" fmla="*/ 0 w 2265551"/>
                <a:gd name="connsiteY9" fmla="*/ 160175 h 1814121"/>
                <a:gd name="connsiteX10" fmla="*/ 75315 w 2265551"/>
                <a:gd name="connsiteY10" fmla="*/ 123894 h 1814121"/>
                <a:gd name="connsiteX11" fmla="*/ 688985 w 2265551"/>
                <a:gd name="connsiteY11" fmla="*/ 0 h 1814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5551" h="1814121">
                  <a:moveTo>
                    <a:pt x="688985" y="0"/>
                  </a:moveTo>
                  <a:cubicBezTo>
                    <a:pt x="1559698" y="0"/>
                    <a:pt x="2265551" y="705853"/>
                    <a:pt x="2265551" y="1576566"/>
                  </a:cubicBezTo>
                  <a:cubicBezTo>
                    <a:pt x="2265551" y="1620782"/>
                    <a:pt x="2263731" y="1664572"/>
                    <a:pt x="2260161" y="1707868"/>
                  </a:cubicBezTo>
                  <a:lnTo>
                    <a:pt x="2247008" y="1814121"/>
                  </a:lnTo>
                  <a:lnTo>
                    <a:pt x="2016713" y="1814121"/>
                  </a:lnTo>
                  <a:lnTo>
                    <a:pt x="2020003" y="1782679"/>
                  </a:lnTo>
                  <a:cubicBezTo>
                    <a:pt x="2022567" y="1745917"/>
                    <a:pt x="2023870" y="1708808"/>
                    <a:pt x="2023870" y="1671395"/>
                  </a:cubicBezTo>
                  <a:cubicBezTo>
                    <a:pt x="2023870" y="800682"/>
                    <a:pt x="1318017" y="94829"/>
                    <a:pt x="447304" y="94829"/>
                  </a:cubicBezTo>
                  <a:cubicBezTo>
                    <a:pt x="338465" y="94829"/>
                    <a:pt x="232202" y="105858"/>
                    <a:pt x="129571" y="126859"/>
                  </a:cubicBezTo>
                  <a:lnTo>
                    <a:pt x="0" y="160175"/>
                  </a:lnTo>
                  <a:lnTo>
                    <a:pt x="75315" y="123894"/>
                  </a:lnTo>
                  <a:cubicBezTo>
                    <a:pt x="263932" y="44116"/>
                    <a:pt x="471307" y="0"/>
                    <a:pt x="6889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168660C2-63A9-4817-BAFF-0618FF0D1809}"/>
                </a:ext>
              </a:extLst>
            </p:cNvPr>
            <p:cNvSpPr/>
            <p:nvPr/>
          </p:nvSpPr>
          <p:spPr>
            <a:xfrm flipH="1">
              <a:off x="5957201" y="5277339"/>
              <a:ext cx="331377" cy="1580660"/>
            </a:xfrm>
            <a:custGeom>
              <a:avLst/>
              <a:gdLst>
                <a:gd name="connsiteX0" fmla="*/ 61588 w 109401"/>
                <a:gd name="connsiteY0" fmla="*/ 0 h 521840"/>
                <a:gd name="connsiteX1" fmla="*/ 77371 w 109401"/>
                <a:gd name="connsiteY1" fmla="*/ 61382 h 521840"/>
                <a:gd name="connsiteX2" fmla="*/ 109401 w 109401"/>
                <a:gd name="connsiteY2" fmla="*/ 379115 h 521840"/>
                <a:gd name="connsiteX3" fmla="*/ 105534 w 109401"/>
                <a:gd name="connsiteY3" fmla="*/ 490399 h 521840"/>
                <a:gd name="connsiteX4" fmla="*/ 102244 w 109401"/>
                <a:gd name="connsiteY4" fmla="*/ 521840 h 521840"/>
                <a:gd name="connsiteX5" fmla="*/ 0 w 109401"/>
                <a:gd name="connsiteY5" fmla="*/ 521840 h 521840"/>
                <a:gd name="connsiteX6" fmla="*/ 5555 w 109401"/>
                <a:gd name="connsiteY6" fmla="*/ 506361 h 521840"/>
                <a:gd name="connsiteX7" fmla="*/ 65363 w 109401"/>
                <a:gd name="connsiteY7" fmla="*/ 74757 h 521840"/>
                <a:gd name="connsiteX8" fmla="*/ 61588 w 109401"/>
                <a:gd name="connsiteY8" fmla="*/ 0 h 52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401" h="521840">
                  <a:moveTo>
                    <a:pt x="61588" y="0"/>
                  </a:moveTo>
                  <a:lnTo>
                    <a:pt x="77371" y="61382"/>
                  </a:lnTo>
                  <a:cubicBezTo>
                    <a:pt x="98372" y="164013"/>
                    <a:pt x="109401" y="270276"/>
                    <a:pt x="109401" y="379115"/>
                  </a:cubicBezTo>
                  <a:cubicBezTo>
                    <a:pt x="109401" y="416528"/>
                    <a:pt x="108098" y="453637"/>
                    <a:pt x="105534" y="490399"/>
                  </a:cubicBezTo>
                  <a:lnTo>
                    <a:pt x="102244" y="521840"/>
                  </a:lnTo>
                  <a:lnTo>
                    <a:pt x="0" y="521840"/>
                  </a:lnTo>
                  <a:lnTo>
                    <a:pt x="5555" y="506361"/>
                  </a:lnTo>
                  <a:cubicBezTo>
                    <a:pt x="44511" y="369194"/>
                    <a:pt x="65363" y="224411"/>
                    <a:pt x="65363" y="74757"/>
                  </a:cubicBezTo>
                  <a:lnTo>
                    <a:pt x="61588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1" name="Oval 130">
            <a:extLst>
              <a:ext uri="{FF2B5EF4-FFF2-40B4-BE49-F238E27FC236}">
                <a16:creationId xmlns:a16="http://schemas.microsoft.com/office/drawing/2014/main" id="{9D79E365-11E3-421A-B852-DC100BE11962}"/>
              </a:ext>
            </a:extLst>
          </p:cNvPr>
          <p:cNvSpPr/>
          <p:nvPr/>
        </p:nvSpPr>
        <p:spPr>
          <a:xfrm>
            <a:off x="5747148" y="4838016"/>
            <a:ext cx="119062" cy="11906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FBAF7DD9-89FC-4C87-8C81-37CD5DF9EC58}"/>
              </a:ext>
            </a:extLst>
          </p:cNvPr>
          <p:cNvSpPr/>
          <p:nvPr/>
        </p:nvSpPr>
        <p:spPr>
          <a:xfrm>
            <a:off x="5944791" y="4966603"/>
            <a:ext cx="119062" cy="1190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8CD8C7E7-1152-4E97-962C-8F21B572EFB9}"/>
              </a:ext>
            </a:extLst>
          </p:cNvPr>
          <p:cNvSpPr/>
          <p:nvPr/>
        </p:nvSpPr>
        <p:spPr>
          <a:xfrm>
            <a:off x="6128147" y="4838016"/>
            <a:ext cx="119062" cy="11906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1A3D8D91-9BA5-44FE-B1EC-B0C776465459}"/>
              </a:ext>
            </a:extLst>
          </p:cNvPr>
          <p:cNvSpPr/>
          <p:nvPr/>
        </p:nvSpPr>
        <p:spPr>
          <a:xfrm>
            <a:off x="6325790" y="4966603"/>
            <a:ext cx="119062" cy="11906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614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9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6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31" grpId="0" animBg="1"/>
      <p:bldP spid="132" grpId="0" animBg="1"/>
      <p:bldP spid="133" grpId="0" animBg="1"/>
      <p:bldP spid="13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C1A9A5-61CC-4C17-B4E7-45A1A12B6C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444500"/>
            <a:ext cx="5473700" cy="662073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chính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27343B4-1621-4529-9FB8-48716C89BFC9}"/>
              </a:ext>
            </a:extLst>
          </p:cNvPr>
          <p:cNvGrpSpPr/>
          <p:nvPr/>
        </p:nvGrpSpPr>
        <p:grpSpPr>
          <a:xfrm>
            <a:off x="10640218" y="6244441"/>
            <a:ext cx="697704" cy="247649"/>
            <a:chOff x="2097881" y="6281738"/>
            <a:chExt cx="697704" cy="247649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E0098F4-9A30-46AD-9E8B-13BDD3FF4AD8}"/>
                </a:ext>
              </a:extLst>
            </p:cNvPr>
            <p:cNvSpPr/>
            <p:nvPr/>
          </p:nvSpPr>
          <p:spPr>
            <a:xfrm>
              <a:off x="2097881" y="6281738"/>
              <a:ext cx="119062" cy="1190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8403586-133F-4F02-B388-A1B7A32638D3}"/>
                </a:ext>
              </a:extLst>
            </p:cNvPr>
            <p:cNvSpPr/>
            <p:nvPr/>
          </p:nvSpPr>
          <p:spPr>
            <a:xfrm>
              <a:off x="2295524" y="6410325"/>
              <a:ext cx="119062" cy="1190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AC7D68F-0210-4195-84B6-D953CC7A8B0E}"/>
                </a:ext>
              </a:extLst>
            </p:cNvPr>
            <p:cNvSpPr/>
            <p:nvPr/>
          </p:nvSpPr>
          <p:spPr>
            <a:xfrm>
              <a:off x="2478880" y="6281738"/>
              <a:ext cx="119062" cy="1190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C812B37-C1E7-4511-9E10-AC7DA1229392}"/>
                </a:ext>
              </a:extLst>
            </p:cNvPr>
            <p:cNvSpPr/>
            <p:nvPr/>
          </p:nvSpPr>
          <p:spPr>
            <a:xfrm>
              <a:off x="2676523" y="6410325"/>
              <a:ext cx="119062" cy="1190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9E7F43D-134E-42D0-BCFB-BB8833392CC6}"/>
              </a:ext>
            </a:extLst>
          </p:cNvPr>
          <p:cNvSpPr txBox="1"/>
          <p:nvPr/>
        </p:nvSpPr>
        <p:spPr>
          <a:xfrm>
            <a:off x="11381960" y="6184313"/>
            <a:ext cx="488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1400" b="1" smtClean="0">
                <a:solidFill>
                  <a:schemeClr val="accent1"/>
                </a:solidFill>
                <a:latin typeface="+mj-lt"/>
              </a:rPr>
              <a:pPr algn="ctr"/>
              <a:t>2</a:t>
            </a:fld>
            <a:endParaRPr lang="en-US" sz="1400" b="1" dirty="0">
              <a:solidFill>
                <a:schemeClr val="accent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CA2508B6-075A-4257-8158-600CE4DB8DEE}"/>
              </a:ext>
            </a:extLst>
          </p:cNvPr>
          <p:cNvSpPr/>
          <p:nvPr/>
        </p:nvSpPr>
        <p:spPr>
          <a:xfrm rot="5400000">
            <a:off x="4305300" y="628650"/>
            <a:ext cx="3581400" cy="3581400"/>
          </a:xfrm>
          <a:prstGeom prst="arc">
            <a:avLst>
              <a:gd name="adj1" fmla="val 16200000"/>
              <a:gd name="adj2" fmla="val 5419987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446C544-1240-434F-9133-C688CFD47F77}"/>
              </a:ext>
            </a:extLst>
          </p:cNvPr>
          <p:cNvSpPr/>
          <p:nvPr/>
        </p:nvSpPr>
        <p:spPr>
          <a:xfrm>
            <a:off x="4001070" y="2023786"/>
            <a:ext cx="608460" cy="608460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DC4DFE8-0A50-4336-9D0C-C94364F595D4}"/>
              </a:ext>
            </a:extLst>
          </p:cNvPr>
          <p:cNvSpPr/>
          <p:nvPr/>
        </p:nvSpPr>
        <p:spPr>
          <a:xfrm>
            <a:off x="7581900" y="2023786"/>
            <a:ext cx="608460" cy="608460"/>
          </a:xfrm>
          <a:prstGeom prst="ellipse">
            <a:avLst/>
          </a:prstGeom>
          <a:solidFill>
            <a:schemeClr val="accent5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8FC0042-4FF3-4265-9DBE-9C8C453CA9FE}"/>
              </a:ext>
            </a:extLst>
          </p:cNvPr>
          <p:cNvSpPr/>
          <p:nvPr/>
        </p:nvSpPr>
        <p:spPr>
          <a:xfrm>
            <a:off x="5791770" y="3960684"/>
            <a:ext cx="608460" cy="608460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4FF9246-DA03-414E-8EF7-405D3BD6527F}"/>
              </a:ext>
            </a:extLst>
          </p:cNvPr>
          <p:cNvSpPr/>
          <p:nvPr/>
        </p:nvSpPr>
        <p:spPr>
          <a:xfrm>
            <a:off x="7210709" y="3352224"/>
            <a:ext cx="608460" cy="608460"/>
          </a:xfrm>
          <a:prstGeom prst="ellipse">
            <a:avLst/>
          </a:prstGeom>
          <a:solidFill>
            <a:schemeClr val="accent4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A76B588-61E6-442D-AB77-10DFEFA2BA7A}"/>
              </a:ext>
            </a:extLst>
          </p:cNvPr>
          <p:cNvSpPr/>
          <p:nvPr/>
        </p:nvSpPr>
        <p:spPr>
          <a:xfrm>
            <a:off x="4372831" y="3352224"/>
            <a:ext cx="608460" cy="608460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878277C-5B91-4D0A-866C-5A5FF1342F1E}"/>
              </a:ext>
            </a:extLst>
          </p:cNvPr>
          <p:cNvGrpSpPr/>
          <p:nvPr/>
        </p:nvGrpSpPr>
        <p:grpSpPr>
          <a:xfrm>
            <a:off x="4219793" y="2213767"/>
            <a:ext cx="199120" cy="198440"/>
            <a:chOff x="8588375" y="100013"/>
            <a:chExt cx="930276" cy="927101"/>
          </a:xfrm>
          <a:solidFill>
            <a:schemeClr val="bg2"/>
          </a:solidFill>
        </p:grpSpPr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9A392EBF-AC95-4C7C-BDA3-D216D8BB6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1750" y="187326"/>
              <a:ext cx="509588" cy="504825"/>
            </a:xfrm>
            <a:custGeom>
              <a:avLst/>
              <a:gdLst>
                <a:gd name="T0" fmla="*/ 7 w 134"/>
                <a:gd name="T1" fmla="*/ 133 h 133"/>
                <a:gd name="T2" fmla="*/ 3 w 134"/>
                <a:gd name="T3" fmla="*/ 131 h 133"/>
                <a:gd name="T4" fmla="*/ 3 w 134"/>
                <a:gd name="T5" fmla="*/ 123 h 133"/>
                <a:gd name="T6" fmla="*/ 123 w 134"/>
                <a:gd name="T7" fmla="*/ 3 h 133"/>
                <a:gd name="T8" fmla="*/ 131 w 134"/>
                <a:gd name="T9" fmla="*/ 3 h 133"/>
                <a:gd name="T10" fmla="*/ 131 w 134"/>
                <a:gd name="T11" fmla="*/ 11 h 133"/>
                <a:gd name="T12" fmla="*/ 11 w 134"/>
                <a:gd name="T13" fmla="*/ 131 h 133"/>
                <a:gd name="T14" fmla="*/ 7 w 134"/>
                <a:gd name="T1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4" h="133">
                  <a:moveTo>
                    <a:pt x="7" y="133"/>
                  </a:moveTo>
                  <a:cubicBezTo>
                    <a:pt x="5" y="133"/>
                    <a:pt x="4" y="132"/>
                    <a:pt x="3" y="131"/>
                  </a:cubicBezTo>
                  <a:cubicBezTo>
                    <a:pt x="0" y="129"/>
                    <a:pt x="0" y="125"/>
                    <a:pt x="3" y="12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5" y="0"/>
                    <a:pt x="129" y="0"/>
                    <a:pt x="131" y="3"/>
                  </a:cubicBezTo>
                  <a:cubicBezTo>
                    <a:pt x="134" y="5"/>
                    <a:pt x="134" y="9"/>
                    <a:pt x="131" y="11"/>
                  </a:cubicBezTo>
                  <a:cubicBezTo>
                    <a:pt x="11" y="131"/>
                    <a:pt x="11" y="131"/>
                    <a:pt x="11" y="131"/>
                  </a:cubicBezTo>
                  <a:cubicBezTo>
                    <a:pt x="10" y="132"/>
                    <a:pt x="9" y="133"/>
                    <a:pt x="7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77758A1-89EA-45E6-B3CE-C6AB538C92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64638" y="100013"/>
              <a:ext cx="354013" cy="346075"/>
            </a:xfrm>
            <a:custGeom>
              <a:avLst/>
              <a:gdLst>
                <a:gd name="T0" fmla="*/ 41 w 93"/>
                <a:gd name="T1" fmla="*/ 91 h 91"/>
                <a:gd name="T2" fmla="*/ 15 w 93"/>
                <a:gd name="T3" fmla="*/ 78 h 91"/>
                <a:gd name="T4" fmla="*/ 3 w 93"/>
                <a:gd name="T5" fmla="*/ 46 h 91"/>
                <a:gd name="T6" fmla="*/ 61 w 93"/>
                <a:gd name="T7" fmla="*/ 0 h 91"/>
                <a:gd name="T8" fmla="*/ 67 w 93"/>
                <a:gd name="T9" fmla="*/ 1 h 91"/>
                <a:gd name="T10" fmla="*/ 69 w 93"/>
                <a:gd name="T11" fmla="*/ 6 h 91"/>
                <a:gd name="T12" fmla="*/ 69 w 93"/>
                <a:gd name="T13" fmla="*/ 24 h 91"/>
                <a:gd name="T14" fmla="*/ 87 w 93"/>
                <a:gd name="T15" fmla="*/ 24 h 91"/>
                <a:gd name="T16" fmla="*/ 92 w 93"/>
                <a:gd name="T17" fmla="*/ 26 h 91"/>
                <a:gd name="T18" fmla="*/ 93 w 93"/>
                <a:gd name="T19" fmla="*/ 32 h 91"/>
                <a:gd name="T20" fmla="*/ 41 w 93"/>
                <a:gd name="T21" fmla="*/ 91 h 91"/>
                <a:gd name="T22" fmla="*/ 57 w 93"/>
                <a:gd name="T23" fmla="*/ 15 h 91"/>
                <a:gd name="T24" fmla="*/ 15 w 93"/>
                <a:gd name="T25" fmla="*/ 48 h 91"/>
                <a:gd name="T26" fmla="*/ 23 w 93"/>
                <a:gd name="T27" fmla="*/ 70 h 91"/>
                <a:gd name="T28" fmla="*/ 41 w 93"/>
                <a:gd name="T29" fmla="*/ 79 h 91"/>
                <a:gd name="T30" fmla="*/ 78 w 93"/>
                <a:gd name="T31" fmla="*/ 36 h 91"/>
                <a:gd name="T32" fmla="*/ 63 w 93"/>
                <a:gd name="T33" fmla="*/ 36 h 91"/>
                <a:gd name="T34" fmla="*/ 57 w 93"/>
                <a:gd name="T35" fmla="*/ 30 h 91"/>
                <a:gd name="T36" fmla="*/ 57 w 93"/>
                <a:gd name="T37" fmla="*/ 1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3" h="91">
                  <a:moveTo>
                    <a:pt x="41" y="91"/>
                  </a:moveTo>
                  <a:cubicBezTo>
                    <a:pt x="32" y="91"/>
                    <a:pt x="23" y="87"/>
                    <a:pt x="15" y="78"/>
                  </a:cubicBezTo>
                  <a:cubicBezTo>
                    <a:pt x="4" y="68"/>
                    <a:pt x="0" y="57"/>
                    <a:pt x="3" y="46"/>
                  </a:cubicBezTo>
                  <a:cubicBezTo>
                    <a:pt x="9" y="18"/>
                    <a:pt x="56" y="2"/>
                    <a:pt x="61" y="0"/>
                  </a:cubicBezTo>
                  <a:cubicBezTo>
                    <a:pt x="63" y="0"/>
                    <a:pt x="65" y="0"/>
                    <a:pt x="67" y="1"/>
                  </a:cubicBezTo>
                  <a:cubicBezTo>
                    <a:pt x="68" y="2"/>
                    <a:pt x="69" y="4"/>
                    <a:pt x="69" y="6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9" y="24"/>
                    <a:pt x="91" y="25"/>
                    <a:pt x="92" y="26"/>
                  </a:cubicBezTo>
                  <a:cubicBezTo>
                    <a:pt x="93" y="28"/>
                    <a:pt x="93" y="30"/>
                    <a:pt x="93" y="32"/>
                  </a:cubicBezTo>
                  <a:cubicBezTo>
                    <a:pt x="91" y="38"/>
                    <a:pt x="72" y="91"/>
                    <a:pt x="41" y="91"/>
                  </a:cubicBezTo>
                  <a:close/>
                  <a:moveTo>
                    <a:pt x="57" y="15"/>
                  </a:moveTo>
                  <a:cubicBezTo>
                    <a:pt x="42" y="21"/>
                    <a:pt x="18" y="33"/>
                    <a:pt x="15" y="48"/>
                  </a:cubicBezTo>
                  <a:cubicBezTo>
                    <a:pt x="13" y="55"/>
                    <a:pt x="16" y="62"/>
                    <a:pt x="23" y="70"/>
                  </a:cubicBezTo>
                  <a:cubicBezTo>
                    <a:pt x="29" y="76"/>
                    <a:pt x="35" y="79"/>
                    <a:pt x="41" y="79"/>
                  </a:cubicBezTo>
                  <a:cubicBezTo>
                    <a:pt x="57" y="79"/>
                    <a:pt x="72" y="53"/>
                    <a:pt x="78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0" y="36"/>
                    <a:pt x="57" y="33"/>
                    <a:pt x="57" y="30"/>
                  </a:cubicBezTo>
                  <a:lnTo>
                    <a:pt x="57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FF180337-2CBB-43EC-854E-33866275B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0050" y="142876"/>
              <a:ext cx="46038" cy="185738"/>
            </a:xfrm>
            <a:custGeom>
              <a:avLst/>
              <a:gdLst>
                <a:gd name="T0" fmla="*/ 6 w 12"/>
                <a:gd name="T1" fmla="*/ 49 h 49"/>
                <a:gd name="T2" fmla="*/ 0 w 12"/>
                <a:gd name="T3" fmla="*/ 43 h 49"/>
                <a:gd name="T4" fmla="*/ 0 w 12"/>
                <a:gd name="T5" fmla="*/ 6 h 49"/>
                <a:gd name="T6" fmla="*/ 6 w 12"/>
                <a:gd name="T7" fmla="*/ 0 h 49"/>
                <a:gd name="T8" fmla="*/ 12 w 12"/>
                <a:gd name="T9" fmla="*/ 6 h 49"/>
                <a:gd name="T10" fmla="*/ 12 w 12"/>
                <a:gd name="T11" fmla="*/ 43 h 49"/>
                <a:gd name="T12" fmla="*/ 6 w 12"/>
                <a:gd name="T1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49">
                  <a:moveTo>
                    <a:pt x="6" y="49"/>
                  </a:moveTo>
                  <a:cubicBezTo>
                    <a:pt x="3" y="49"/>
                    <a:pt x="0" y="46"/>
                    <a:pt x="0" y="4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6"/>
                    <a:pt x="9" y="49"/>
                    <a:pt x="6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4DE8E89E-FDEB-4868-8B23-8AE6FCC38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8375" y="882651"/>
              <a:ext cx="147638" cy="144463"/>
            </a:xfrm>
            <a:custGeom>
              <a:avLst/>
              <a:gdLst>
                <a:gd name="T0" fmla="*/ 7 w 39"/>
                <a:gd name="T1" fmla="*/ 38 h 38"/>
                <a:gd name="T2" fmla="*/ 3 w 39"/>
                <a:gd name="T3" fmla="*/ 36 h 38"/>
                <a:gd name="T4" fmla="*/ 3 w 39"/>
                <a:gd name="T5" fmla="*/ 28 h 38"/>
                <a:gd name="T6" fmla="*/ 29 w 39"/>
                <a:gd name="T7" fmla="*/ 2 h 38"/>
                <a:gd name="T8" fmla="*/ 37 w 39"/>
                <a:gd name="T9" fmla="*/ 2 h 38"/>
                <a:gd name="T10" fmla="*/ 37 w 39"/>
                <a:gd name="T11" fmla="*/ 10 h 38"/>
                <a:gd name="T12" fmla="*/ 11 w 39"/>
                <a:gd name="T13" fmla="*/ 36 h 38"/>
                <a:gd name="T14" fmla="*/ 7 w 39"/>
                <a:gd name="T1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8">
                  <a:moveTo>
                    <a:pt x="7" y="38"/>
                  </a:moveTo>
                  <a:cubicBezTo>
                    <a:pt x="5" y="38"/>
                    <a:pt x="4" y="37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0"/>
                    <a:pt x="35" y="0"/>
                    <a:pt x="37" y="2"/>
                  </a:cubicBezTo>
                  <a:cubicBezTo>
                    <a:pt x="39" y="4"/>
                    <a:pt x="39" y="8"/>
                    <a:pt x="37" y="10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0" y="37"/>
                    <a:pt x="9" y="38"/>
                    <a:pt x="7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CCF57530-130B-4E4F-9160-B1405A3B1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1463" y="882651"/>
              <a:ext cx="147638" cy="144463"/>
            </a:xfrm>
            <a:custGeom>
              <a:avLst/>
              <a:gdLst>
                <a:gd name="T0" fmla="*/ 32 w 39"/>
                <a:gd name="T1" fmla="*/ 38 h 38"/>
                <a:gd name="T2" fmla="*/ 28 w 39"/>
                <a:gd name="T3" fmla="*/ 36 h 38"/>
                <a:gd name="T4" fmla="*/ 2 w 39"/>
                <a:gd name="T5" fmla="*/ 10 h 38"/>
                <a:gd name="T6" fmla="*/ 2 w 39"/>
                <a:gd name="T7" fmla="*/ 2 h 38"/>
                <a:gd name="T8" fmla="*/ 10 w 39"/>
                <a:gd name="T9" fmla="*/ 2 h 38"/>
                <a:gd name="T10" fmla="*/ 36 w 39"/>
                <a:gd name="T11" fmla="*/ 28 h 38"/>
                <a:gd name="T12" fmla="*/ 36 w 39"/>
                <a:gd name="T13" fmla="*/ 36 h 38"/>
                <a:gd name="T14" fmla="*/ 32 w 39"/>
                <a:gd name="T1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8">
                  <a:moveTo>
                    <a:pt x="32" y="38"/>
                  </a:moveTo>
                  <a:cubicBezTo>
                    <a:pt x="30" y="38"/>
                    <a:pt x="29" y="37"/>
                    <a:pt x="28" y="36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8"/>
                    <a:pt x="0" y="4"/>
                    <a:pt x="2" y="2"/>
                  </a:cubicBezTo>
                  <a:cubicBezTo>
                    <a:pt x="4" y="0"/>
                    <a:pt x="8" y="0"/>
                    <a:pt x="10" y="2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9" y="30"/>
                    <a:pt x="39" y="34"/>
                    <a:pt x="36" y="36"/>
                  </a:cubicBezTo>
                  <a:cubicBezTo>
                    <a:pt x="35" y="37"/>
                    <a:pt x="34" y="38"/>
                    <a:pt x="3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F59FF07A-7764-4F71-8D4F-7F9F6D6F52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91550" y="312738"/>
              <a:ext cx="714375" cy="714375"/>
            </a:xfrm>
            <a:custGeom>
              <a:avLst/>
              <a:gdLst>
                <a:gd name="T0" fmla="*/ 94 w 188"/>
                <a:gd name="T1" fmla="*/ 188 h 188"/>
                <a:gd name="T2" fmla="*/ 0 w 188"/>
                <a:gd name="T3" fmla="*/ 94 h 188"/>
                <a:gd name="T4" fmla="*/ 94 w 188"/>
                <a:gd name="T5" fmla="*/ 0 h 188"/>
                <a:gd name="T6" fmla="*/ 188 w 188"/>
                <a:gd name="T7" fmla="*/ 94 h 188"/>
                <a:gd name="T8" fmla="*/ 94 w 188"/>
                <a:gd name="T9" fmla="*/ 188 h 188"/>
                <a:gd name="T10" fmla="*/ 94 w 188"/>
                <a:gd name="T11" fmla="*/ 12 h 188"/>
                <a:gd name="T12" fmla="*/ 12 w 188"/>
                <a:gd name="T13" fmla="*/ 94 h 188"/>
                <a:gd name="T14" fmla="*/ 94 w 188"/>
                <a:gd name="T15" fmla="*/ 176 h 188"/>
                <a:gd name="T16" fmla="*/ 176 w 188"/>
                <a:gd name="T17" fmla="*/ 94 h 188"/>
                <a:gd name="T18" fmla="*/ 94 w 188"/>
                <a:gd name="T19" fmla="*/ 12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8" h="188">
                  <a:moveTo>
                    <a:pt x="94" y="188"/>
                  </a:moveTo>
                  <a:cubicBezTo>
                    <a:pt x="42" y="188"/>
                    <a:pt x="0" y="146"/>
                    <a:pt x="0" y="94"/>
                  </a:cubicBezTo>
                  <a:cubicBezTo>
                    <a:pt x="0" y="42"/>
                    <a:pt x="42" y="0"/>
                    <a:pt x="94" y="0"/>
                  </a:cubicBezTo>
                  <a:cubicBezTo>
                    <a:pt x="146" y="0"/>
                    <a:pt x="188" y="42"/>
                    <a:pt x="188" y="94"/>
                  </a:cubicBezTo>
                  <a:cubicBezTo>
                    <a:pt x="188" y="146"/>
                    <a:pt x="146" y="188"/>
                    <a:pt x="94" y="188"/>
                  </a:cubicBezTo>
                  <a:close/>
                  <a:moveTo>
                    <a:pt x="94" y="12"/>
                  </a:moveTo>
                  <a:cubicBezTo>
                    <a:pt x="49" y="12"/>
                    <a:pt x="12" y="49"/>
                    <a:pt x="12" y="94"/>
                  </a:cubicBezTo>
                  <a:cubicBezTo>
                    <a:pt x="12" y="139"/>
                    <a:pt x="49" y="176"/>
                    <a:pt x="94" y="176"/>
                  </a:cubicBezTo>
                  <a:cubicBezTo>
                    <a:pt x="139" y="176"/>
                    <a:pt x="176" y="139"/>
                    <a:pt x="176" y="94"/>
                  </a:cubicBezTo>
                  <a:cubicBezTo>
                    <a:pt x="176" y="49"/>
                    <a:pt x="139" y="12"/>
                    <a:pt x="9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71EBB06-A45A-4ED3-AEDB-7BDFA9FC59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13788" y="434976"/>
              <a:ext cx="469900" cy="469900"/>
            </a:xfrm>
            <a:custGeom>
              <a:avLst/>
              <a:gdLst>
                <a:gd name="T0" fmla="*/ 62 w 124"/>
                <a:gd name="T1" fmla="*/ 124 h 124"/>
                <a:gd name="T2" fmla="*/ 0 w 124"/>
                <a:gd name="T3" fmla="*/ 62 h 124"/>
                <a:gd name="T4" fmla="*/ 62 w 124"/>
                <a:gd name="T5" fmla="*/ 0 h 124"/>
                <a:gd name="T6" fmla="*/ 124 w 124"/>
                <a:gd name="T7" fmla="*/ 62 h 124"/>
                <a:gd name="T8" fmla="*/ 62 w 124"/>
                <a:gd name="T9" fmla="*/ 124 h 124"/>
                <a:gd name="T10" fmla="*/ 62 w 124"/>
                <a:gd name="T11" fmla="*/ 12 h 124"/>
                <a:gd name="T12" fmla="*/ 12 w 124"/>
                <a:gd name="T13" fmla="*/ 62 h 124"/>
                <a:gd name="T14" fmla="*/ 62 w 124"/>
                <a:gd name="T15" fmla="*/ 112 h 124"/>
                <a:gd name="T16" fmla="*/ 112 w 124"/>
                <a:gd name="T17" fmla="*/ 62 h 124"/>
                <a:gd name="T18" fmla="*/ 62 w 124"/>
                <a:gd name="T19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" h="124">
                  <a:moveTo>
                    <a:pt x="62" y="124"/>
                  </a:moveTo>
                  <a:cubicBezTo>
                    <a:pt x="28" y="124"/>
                    <a:pt x="0" y="96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ubicBezTo>
                    <a:pt x="124" y="96"/>
                    <a:pt x="96" y="124"/>
                    <a:pt x="62" y="124"/>
                  </a:cubicBezTo>
                  <a:close/>
                  <a:moveTo>
                    <a:pt x="62" y="12"/>
                  </a:moveTo>
                  <a:cubicBezTo>
                    <a:pt x="34" y="12"/>
                    <a:pt x="12" y="34"/>
                    <a:pt x="12" y="62"/>
                  </a:cubicBezTo>
                  <a:cubicBezTo>
                    <a:pt x="12" y="90"/>
                    <a:pt x="34" y="112"/>
                    <a:pt x="62" y="112"/>
                  </a:cubicBezTo>
                  <a:cubicBezTo>
                    <a:pt x="90" y="112"/>
                    <a:pt x="112" y="90"/>
                    <a:pt x="112" y="62"/>
                  </a:cubicBezTo>
                  <a:cubicBezTo>
                    <a:pt x="112" y="34"/>
                    <a:pt x="90" y="12"/>
                    <a:pt x="6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BD5101B5-F6D6-473D-8832-2FF614D472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34438" y="555626"/>
              <a:ext cx="228600" cy="228600"/>
            </a:xfrm>
            <a:custGeom>
              <a:avLst/>
              <a:gdLst>
                <a:gd name="T0" fmla="*/ 30 w 60"/>
                <a:gd name="T1" fmla="*/ 60 h 60"/>
                <a:gd name="T2" fmla="*/ 0 w 60"/>
                <a:gd name="T3" fmla="*/ 30 h 60"/>
                <a:gd name="T4" fmla="*/ 30 w 60"/>
                <a:gd name="T5" fmla="*/ 0 h 60"/>
                <a:gd name="T6" fmla="*/ 60 w 60"/>
                <a:gd name="T7" fmla="*/ 30 h 60"/>
                <a:gd name="T8" fmla="*/ 30 w 60"/>
                <a:gd name="T9" fmla="*/ 60 h 60"/>
                <a:gd name="T10" fmla="*/ 30 w 60"/>
                <a:gd name="T11" fmla="*/ 12 h 60"/>
                <a:gd name="T12" fmla="*/ 12 w 60"/>
                <a:gd name="T13" fmla="*/ 30 h 60"/>
                <a:gd name="T14" fmla="*/ 30 w 60"/>
                <a:gd name="T15" fmla="*/ 48 h 60"/>
                <a:gd name="T16" fmla="*/ 48 w 60"/>
                <a:gd name="T17" fmla="*/ 30 h 60"/>
                <a:gd name="T18" fmla="*/ 30 w 60"/>
                <a:gd name="T19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60">
                  <a:moveTo>
                    <a:pt x="30" y="60"/>
                  </a:moveTo>
                  <a:cubicBezTo>
                    <a:pt x="13" y="60"/>
                    <a:pt x="0" y="47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7" y="0"/>
                    <a:pt x="60" y="13"/>
                    <a:pt x="60" y="30"/>
                  </a:cubicBezTo>
                  <a:cubicBezTo>
                    <a:pt x="60" y="47"/>
                    <a:pt x="47" y="60"/>
                    <a:pt x="30" y="60"/>
                  </a:cubicBezTo>
                  <a:close/>
                  <a:moveTo>
                    <a:pt x="30" y="12"/>
                  </a:moveTo>
                  <a:cubicBezTo>
                    <a:pt x="20" y="12"/>
                    <a:pt x="12" y="20"/>
                    <a:pt x="12" y="30"/>
                  </a:cubicBezTo>
                  <a:cubicBezTo>
                    <a:pt x="12" y="40"/>
                    <a:pt x="20" y="48"/>
                    <a:pt x="30" y="48"/>
                  </a:cubicBezTo>
                  <a:cubicBezTo>
                    <a:pt x="40" y="48"/>
                    <a:pt x="48" y="40"/>
                    <a:pt x="48" y="30"/>
                  </a:cubicBezTo>
                  <a:cubicBezTo>
                    <a:pt x="48" y="20"/>
                    <a:pt x="40" y="12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E4172038-B6E9-4539-8E4A-934576882E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10638" y="631826"/>
              <a:ext cx="76200" cy="76200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8 h 20"/>
                <a:gd name="T12" fmla="*/ 8 w 20"/>
                <a:gd name="T13" fmla="*/ 10 h 20"/>
                <a:gd name="T14" fmla="*/ 10 w 20"/>
                <a:gd name="T15" fmla="*/ 12 h 20"/>
                <a:gd name="T16" fmla="*/ 12 w 20"/>
                <a:gd name="T17" fmla="*/ 10 h 20"/>
                <a:gd name="T18" fmla="*/ 10 w 20"/>
                <a:gd name="T19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8"/>
                  </a:moveTo>
                  <a:cubicBezTo>
                    <a:pt x="9" y="8"/>
                    <a:pt x="8" y="9"/>
                    <a:pt x="8" y="10"/>
                  </a:cubicBezTo>
                  <a:cubicBezTo>
                    <a:pt x="8" y="11"/>
                    <a:pt x="9" y="12"/>
                    <a:pt x="10" y="12"/>
                  </a:cubicBezTo>
                  <a:cubicBezTo>
                    <a:pt x="11" y="12"/>
                    <a:pt x="12" y="11"/>
                    <a:pt x="12" y="10"/>
                  </a:cubicBezTo>
                  <a:cubicBezTo>
                    <a:pt x="12" y="9"/>
                    <a:pt x="11" y="8"/>
                    <a:pt x="1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1AC5DFC-9B49-4C19-97DD-C96F8D87954D}"/>
              </a:ext>
            </a:extLst>
          </p:cNvPr>
          <p:cNvGrpSpPr/>
          <p:nvPr/>
        </p:nvGrpSpPr>
        <p:grpSpPr>
          <a:xfrm>
            <a:off x="7782282" y="2259299"/>
            <a:ext cx="199899" cy="170902"/>
            <a:chOff x="3255944" y="243818"/>
            <a:chExt cx="514350" cy="439738"/>
          </a:xfrm>
          <a:solidFill>
            <a:schemeClr val="bg2"/>
          </a:solidFill>
        </p:grpSpPr>
        <p:sp>
          <p:nvSpPr>
            <p:cNvPr id="35" name="Freeform 357">
              <a:extLst>
                <a:ext uri="{FF2B5EF4-FFF2-40B4-BE49-F238E27FC236}">
                  <a16:creationId xmlns:a16="http://schemas.microsoft.com/office/drawing/2014/main" id="{24A73CFB-8D8B-4E1C-9330-A7C9F46FAF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55944" y="243818"/>
              <a:ext cx="514350" cy="439738"/>
            </a:xfrm>
            <a:custGeom>
              <a:avLst/>
              <a:gdLst>
                <a:gd name="T0" fmla="*/ 121 w 136"/>
                <a:gd name="T1" fmla="*/ 15 h 117"/>
                <a:gd name="T2" fmla="*/ 68 w 136"/>
                <a:gd name="T3" fmla="*/ 14 h 117"/>
                <a:gd name="T4" fmla="*/ 15 w 136"/>
                <a:gd name="T5" fmla="*/ 15 h 117"/>
                <a:gd name="T6" fmla="*/ 15 w 136"/>
                <a:gd name="T7" fmla="*/ 69 h 117"/>
                <a:gd name="T8" fmla="*/ 59 w 136"/>
                <a:gd name="T9" fmla="*/ 112 h 117"/>
                <a:gd name="T10" fmla="*/ 77 w 136"/>
                <a:gd name="T11" fmla="*/ 112 h 117"/>
                <a:gd name="T12" fmla="*/ 121 w 136"/>
                <a:gd name="T13" fmla="*/ 69 h 117"/>
                <a:gd name="T14" fmla="*/ 121 w 136"/>
                <a:gd name="T15" fmla="*/ 15 h 117"/>
                <a:gd name="T16" fmla="*/ 115 w 136"/>
                <a:gd name="T17" fmla="*/ 63 h 117"/>
                <a:gd name="T18" fmla="*/ 71 w 136"/>
                <a:gd name="T19" fmla="*/ 107 h 117"/>
                <a:gd name="T20" fmla="*/ 65 w 136"/>
                <a:gd name="T21" fmla="*/ 107 h 117"/>
                <a:gd name="T22" fmla="*/ 21 w 136"/>
                <a:gd name="T23" fmla="*/ 63 h 117"/>
                <a:gd name="T24" fmla="*/ 21 w 136"/>
                <a:gd name="T25" fmla="*/ 21 h 117"/>
                <a:gd name="T26" fmla="*/ 63 w 136"/>
                <a:gd name="T27" fmla="*/ 20 h 117"/>
                <a:gd name="T28" fmla="*/ 68 w 136"/>
                <a:gd name="T29" fmla="*/ 25 h 117"/>
                <a:gd name="T30" fmla="*/ 73 w 136"/>
                <a:gd name="T31" fmla="*/ 20 h 117"/>
                <a:gd name="T32" fmla="*/ 115 w 136"/>
                <a:gd name="T33" fmla="*/ 21 h 117"/>
                <a:gd name="T34" fmla="*/ 115 w 136"/>
                <a:gd name="T35" fmla="*/ 63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6" h="117">
                  <a:moveTo>
                    <a:pt x="121" y="15"/>
                  </a:moveTo>
                  <a:cubicBezTo>
                    <a:pt x="106" y="1"/>
                    <a:pt x="83" y="0"/>
                    <a:pt x="68" y="14"/>
                  </a:cubicBezTo>
                  <a:cubicBezTo>
                    <a:pt x="53" y="0"/>
                    <a:pt x="30" y="1"/>
                    <a:pt x="15" y="15"/>
                  </a:cubicBezTo>
                  <a:cubicBezTo>
                    <a:pt x="0" y="30"/>
                    <a:pt x="0" y="54"/>
                    <a:pt x="15" y="69"/>
                  </a:cubicBezTo>
                  <a:cubicBezTo>
                    <a:pt x="20" y="73"/>
                    <a:pt x="59" y="112"/>
                    <a:pt x="59" y="112"/>
                  </a:cubicBezTo>
                  <a:cubicBezTo>
                    <a:pt x="64" y="117"/>
                    <a:pt x="72" y="117"/>
                    <a:pt x="77" y="112"/>
                  </a:cubicBezTo>
                  <a:cubicBezTo>
                    <a:pt x="77" y="112"/>
                    <a:pt x="120" y="69"/>
                    <a:pt x="121" y="69"/>
                  </a:cubicBezTo>
                  <a:cubicBezTo>
                    <a:pt x="136" y="54"/>
                    <a:pt x="136" y="30"/>
                    <a:pt x="121" y="15"/>
                  </a:cubicBezTo>
                  <a:close/>
                  <a:moveTo>
                    <a:pt x="115" y="63"/>
                  </a:moveTo>
                  <a:cubicBezTo>
                    <a:pt x="71" y="107"/>
                    <a:pt x="71" y="107"/>
                    <a:pt x="71" y="107"/>
                  </a:cubicBezTo>
                  <a:cubicBezTo>
                    <a:pt x="69" y="108"/>
                    <a:pt x="67" y="108"/>
                    <a:pt x="65" y="107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9" y="51"/>
                    <a:pt x="9" y="32"/>
                    <a:pt x="21" y="21"/>
                  </a:cubicBezTo>
                  <a:cubicBezTo>
                    <a:pt x="32" y="9"/>
                    <a:pt x="51" y="9"/>
                    <a:pt x="63" y="20"/>
                  </a:cubicBezTo>
                  <a:cubicBezTo>
                    <a:pt x="68" y="25"/>
                    <a:pt x="68" y="25"/>
                    <a:pt x="68" y="25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85" y="9"/>
                    <a:pt x="104" y="9"/>
                    <a:pt x="115" y="21"/>
                  </a:cubicBezTo>
                  <a:cubicBezTo>
                    <a:pt x="127" y="32"/>
                    <a:pt x="127" y="51"/>
                    <a:pt x="115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358">
              <a:extLst>
                <a:ext uri="{FF2B5EF4-FFF2-40B4-BE49-F238E27FC236}">
                  <a16:creationId xmlns:a16="http://schemas.microsoft.com/office/drawing/2014/main" id="{D157EA25-8725-45E2-B313-84AA8D2B8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6432" y="334306"/>
              <a:ext cx="71438" cy="71438"/>
            </a:xfrm>
            <a:custGeom>
              <a:avLst/>
              <a:gdLst>
                <a:gd name="T0" fmla="*/ 17 w 19"/>
                <a:gd name="T1" fmla="*/ 0 h 19"/>
                <a:gd name="T2" fmla="*/ 17 w 19"/>
                <a:gd name="T3" fmla="*/ 0 h 19"/>
                <a:gd name="T4" fmla="*/ 0 w 19"/>
                <a:gd name="T5" fmla="*/ 17 h 19"/>
                <a:gd name="T6" fmla="*/ 0 w 19"/>
                <a:gd name="T7" fmla="*/ 17 h 19"/>
                <a:gd name="T8" fmla="*/ 2 w 19"/>
                <a:gd name="T9" fmla="*/ 19 h 19"/>
                <a:gd name="T10" fmla="*/ 4 w 19"/>
                <a:gd name="T11" fmla="*/ 17 h 19"/>
                <a:gd name="T12" fmla="*/ 4 w 19"/>
                <a:gd name="T13" fmla="*/ 17 h 19"/>
                <a:gd name="T14" fmla="*/ 17 w 19"/>
                <a:gd name="T15" fmla="*/ 4 h 19"/>
                <a:gd name="T16" fmla="*/ 17 w 19"/>
                <a:gd name="T17" fmla="*/ 4 h 19"/>
                <a:gd name="T18" fmla="*/ 19 w 19"/>
                <a:gd name="T19" fmla="*/ 2 h 19"/>
                <a:gd name="T20" fmla="*/ 17 w 19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9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3" y="19"/>
                    <a:pt x="4" y="18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0"/>
                    <a:pt x="10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8" y="4"/>
                    <a:pt x="19" y="3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F63E2B1-E843-4FE6-A62C-3A41115D215A}"/>
              </a:ext>
            </a:extLst>
          </p:cNvPr>
          <p:cNvGrpSpPr/>
          <p:nvPr/>
        </p:nvGrpSpPr>
        <p:grpSpPr>
          <a:xfrm>
            <a:off x="7432569" y="3585498"/>
            <a:ext cx="164740" cy="164740"/>
            <a:chOff x="837205" y="3542332"/>
            <a:chExt cx="400024" cy="400024"/>
          </a:xfrm>
          <a:solidFill>
            <a:schemeClr val="bg2"/>
          </a:solidFill>
        </p:grpSpPr>
        <p:sp>
          <p:nvSpPr>
            <p:cNvPr id="38" name="Freeform 85">
              <a:extLst>
                <a:ext uri="{FF2B5EF4-FFF2-40B4-BE49-F238E27FC236}">
                  <a16:creationId xmlns:a16="http://schemas.microsoft.com/office/drawing/2014/main" id="{48714D47-0E49-4672-9E02-C576D8572F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7205" y="3542332"/>
              <a:ext cx="400024" cy="400024"/>
            </a:xfrm>
            <a:custGeom>
              <a:avLst/>
              <a:gdLst>
                <a:gd name="T0" fmla="*/ 116 w 128"/>
                <a:gd name="T1" fmla="*/ 0 h 128"/>
                <a:gd name="T2" fmla="*/ 28 w 128"/>
                <a:gd name="T3" fmla="*/ 0 h 128"/>
                <a:gd name="T4" fmla="*/ 16 w 128"/>
                <a:gd name="T5" fmla="*/ 12 h 128"/>
                <a:gd name="T6" fmla="*/ 16 w 128"/>
                <a:gd name="T7" fmla="*/ 20 h 128"/>
                <a:gd name="T8" fmla="*/ 12 w 128"/>
                <a:gd name="T9" fmla="*/ 20 h 128"/>
                <a:gd name="T10" fmla="*/ 0 w 128"/>
                <a:gd name="T11" fmla="*/ 32 h 128"/>
                <a:gd name="T12" fmla="*/ 0 w 128"/>
                <a:gd name="T13" fmla="*/ 112 h 128"/>
                <a:gd name="T14" fmla="*/ 16 w 128"/>
                <a:gd name="T15" fmla="*/ 128 h 128"/>
                <a:gd name="T16" fmla="*/ 112 w 128"/>
                <a:gd name="T17" fmla="*/ 128 h 128"/>
                <a:gd name="T18" fmla="*/ 128 w 128"/>
                <a:gd name="T19" fmla="*/ 112 h 128"/>
                <a:gd name="T20" fmla="*/ 128 w 128"/>
                <a:gd name="T21" fmla="*/ 12 h 128"/>
                <a:gd name="T22" fmla="*/ 116 w 128"/>
                <a:gd name="T23" fmla="*/ 0 h 128"/>
                <a:gd name="T24" fmla="*/ 120 w 128"/>
                <a:gd name="T25" fmla="*/ 112 h 128"/>
                <a:gd name="T26" fmla="*/ 112 w 128"/>
                <a:gd name="T27" fmla="*/ 120 h 128"/>
                <a:gd name="T28" fmla="*/ 16 w 128"/>
                <a:gd name="T29" fmla="*/ 120 h 128"/>
                <a:gd name="T30" fmla="*/ 8 w 128"/>
                <a:gd name="T31" fmla="*/ 112 h 128"/>
                <a:gd name="T32" fmla="*/ 8 w 128"/>
                <a:gd name="T33" fmla="*/ 32 h 128"/>
                <a:gd name="T34" fmla="*/ 12 w 128"/>
                <a:gd name="T35" fmla="*/ 28 h 128"/>
                <a:gd name="T36" fmla="*/ 16 w 128"/>
                <a:gd name="T37" fmla="*/ 28 h 128"/>
                <a:gd name="T38" fmla="*/ 16 w 128"/>
                <a:gd name="T39" fmla="*/ 108 h 128"/>
                <a:gd name="T40" fmla="*/ 20 w 128"/>
                <a:gd name="T41" fmla="*/ 112 h 128"/>
                <a:gd name="T42" fmla="*/ 24 w 128"/>
                <a:gd name="T43" fmla="*/ 108 h 128"/>
                <a:gd name="T44" fmla="*/ 24 w 128"/>
                <a:gd name="T45" fmla="*/ 12 h 128"/>
                <a:gd name="T46" fmla="*/ 28 w 128"/>
                <a:gd name="T47" fmla="*/ 8 h 128"/>
                <a:gd name="T48" fmla="*/ 116 w 128"/>
                <a:gd name="T49" fmla="*/ 8 h 128"/>
                <a:gd name="T50" fmla="*/ 120 w 128"/>
                <a:gd name="T51" fmla="*/ 12 h 128"/>
                <a:gd name="T52" fmla="*/ 120 w 128"/>
                <a:gd name="T53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8" h="128">
                  <a:moveTo>
                    <a:pt x="116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1" y="0"/>
                    <a:pt x="16" y="5"/>
                    <a:pt x="16" y="12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5" y="20"/>
                    <a:pt x="0" y="25"/>
                    <a:pt x="0" y="3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21" y="128"/>
                    <a:pt x="128" y="121"/>
                    <a:pt x="128" y="1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5"/>
                    <a:pt x="123" y="0"/>
                    <a:pt x="116" y="0"/>
                  </a:cubicBezTo>
                  <a:close/>
                  <a:moveTo>
                    <a:pt x="120" y="112"/>
                  </a:moveTo>
                  <a:cubicBezTo>
                    <a:pt x="120" y="116"/>
                    <a:pt x="116" y="120"/>
                    <a:pt x="112" y="120"/>
                  </a:cubicBezTo>
                  <a:cubicBezTo>
                    <a:pt x="16" y="120"/>
                    <a:pt x="16" y="120"/>
                    <a:pt x="16" y="120"/>
                  </a:cubicBezTo>
                  <a:cubicBezTo>
                    <a:pt x="12" y="120"/>
                    <a:pt x="8" y="116"/>
                    <a:pt x="8" y="11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0"/>
                    <a:pt x="10" y="28"/>
                    <a:pt x="12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108"/>
                    <a:pt x="16" y="108"/>
                    <a:pt x="16" y="108"/>
                  </a:cubicBezTo>
                  <a:cubicBezTo>
                    <a:pt x="16" y="110"/>
                    <a:pt x="18" y="112"/>
                    <a:pt x="20" y="112"/>
                  </a:cubicBezTo>
                  <a:cubicBezTo>
                    <a:pt x="22" y="112"/>
                    <a:pt x="24" y="110"/>
                    <a:pt x="24" y="108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0"/>
                    <a:pt x="26" y="8"/>
                    <a:pt x="28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20" y="10"/>
                    <a:pt x="120" y="12"/>
                  </a:cubicBezTo>
                  <a:lnTo>
                    <a:pt x="12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86">
              <a:extLst>
                <a:ext uri="{FF2B5EF4-FFF2-40B4-BE49-F238E27FC236}">
                  <a16:creationId xmlns:a16="http://schemas.microsoft.com/office/drawing/2014/main" id="{0DF54268-8AEF-4982-B137-360D00BF7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843" y="3692836"/>
              <a:ext cx="112218" cy="11882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87">
              <a:extLst>
                <a:ext uri="{FF2B5EF4-FFF2-40B4-BE49-F238E27FC236}">
                  <a16:creationId xmlns:a16="http://schemas.microsoft.com/office/drawing/2014/main" id="{60662354-C37E-4146-80DF-3D9B0E819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843" y="3655870"/>
              <a:ext cx="112218" cy="11882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Freeform 88">
              <a:extLst>
                <a:ext uri="{FF2B5EF4-FFF2-40B4-BE49-F238E27FC236}">
                  <a16:creationId xmlns:a16="http://schemas.microsoft.com/office/drawing/2014/main" id="{83D1E104-DFE2-4652-9D17-C3BEA556A3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843" y="3617583"/>
              <a:ext cx="112218" cy="13202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2" name="Freeform 89">
              <a:extLst>
                <a:ext uri="{FF2B5EF4-FFF2-40B4-BE49-F238E27FC236}">
                  <a16:creationId xmlns:a16="http://schemas.microsoft.com/office/drawing/2014/main" id="{6F8FC7F7-3CA2-4A9E-81E2-8A3EE8F45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541" y="3880306"/>
              <a:ext cx="112218" cy="11882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Freeform 90">
              <a:extLst>
                <a:ext uri="{FF2B5EF4-FFF2-40B4-BE49-F238E27FC236}">
                  <a16:creationId xmlns:a16="http://schemas.microsoft.com/office/drawing/2014/main" id="{06B89A4A-B268-4819-A79F-61F30EE226A3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541" y="3843340"/>
              <a:ext cx="112218" cy="11882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Freeform 91">
              <a:extLst>
                <a:ext uri="{FF2B5EF4-FFF2-40B4-BE49-F238E27FC236}">
                  <a16:creationId xmlns:a16="http://schemas.microsoft.com/office/drawing/2014/main" id="{3483FD5A-2154-4937-B455-3ABA44D1B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541" y="3805053"/>
              <a:ext cx="112218" cy="13202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Freeform 92">
              <a:extLst>
                <a:ext uri="{FF2B5EF4-FFF2-40B4-BE49-F238E27FC236}">
                  <a16:creationId xmlns:a16="http://schemas.microsoft.com/office/drawing/2014/main" id="{A9770AD5-AEDF-46DE-8315-20F7FA16EE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843" y="3880306"/>
              <a:ext cx="112218" cy="11882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93">
              <a:extLst>
                <a:ext uri="{FF2B5EF4-FFF2-40B4-BE49-F238E27FC236}">
                  <a16:creationId xmlns:a16="http://schemas.microsoft.com/office/drawing/2014/main" id="{193F4F2A-2290-4316-8E79-075A6C9CA4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843" y="3843340"/>
              <a:ext cx="112218" cy="11882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Freeform 94">
              <a:extLst>
                <a:ext uri="{FF2B5EF4-FFF2-40B4-BE49-F238E27FC236}">
                  <a16:creationId xmlns:a16="http://schemas.microsoft.com/office/drawing/2014/main" id="{9A729B4C-0195-41A3-B108-4B7E1948D7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843" y="3805053"/>
              <a:ext cx="112218" cy="13202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Freeform 95">
              <a:extLst>
                <a:ext uri="{FF2B5EF4-FFF2-40B4-BE49-F238E27FC236}">
                  <a16:creationId xmlns:a16="http://schemas.microsoft.com/office/drawing/2014/main" id="{1D2F1476-0B85-44BF-8BEA-65E9CC653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541" y="3729802"/>
              <a:ext cx="249520" cy="13202"/>
            </a:xfrm>
            <a:custGeom>
              <a:avLst/>
              <a:gdLst>
                <a:gd name="T0" fmla="*/ 78 w 80"/>
                <a:gd name="T1" fmla="*/ 0 h 4"/>
                <a:gd name="T2" fmla="*/ 2 w 80"/>
                <a:gd name="T3" fmla="*/ 0 h 4"/>
                <a:gd name="T4" fmla="*/ 0 w 80"/>
                <a:gd name="T5" fmla="*/ 2 h 4"/>
                <a:gd name="T6" fmla="*/ 2 w 80"/>
                <a:gd name="T7" fmla="*/ 4 h 4"/>
                <a:gd name="T8" fmla="*/ 78 w 80"/>
                <a:gd name="T9" fmla="*/ 4 h 4"/>
                <a:gd name="T10" fmla="*/ 80 w 80"/>
                <a:gd name="T11" fmla="*/ 2 h 4"/>
                <a:gd name="T12" fmla="*/ 78 w 80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">
                  <a:moveTo>
                    <a:pt x="7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9" y="4"/>
                    <a:pt x="80" y="3"/>
                    <a:pt x="80" y="2"/>
                  </a:cubicBezTo>
                  <a:cubicBezTo>
                    <a:pt x="80" y="1"/>
                    <a:pt x="79" y="0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96">
              <a:extLst>
                <a:ext uri="{FF2B5EF4-FFF2-40B4-BE49-F238E27FC236}">
                  <a16:creationId xmlns:a16="http://schemas.microsoft.com/office/drawing/2014/main" id="{956EAD63-2960-44E8-8282-3E6E66F20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541" y="3768087"/>
              <a:ext cx="249520" cy="11882"/>
            </a:xfrm>
            <a:custGeom>
              <a:avLst/>
              <a:gdLst>
                <a:gd name="T0" fmla="*/ 78 w 80"/>
                <a:gd name="T1" fmla="*/ 0 h 4"/>
                <a:gd name="T2" fmla="*/ 2 w 80"/>
                <a:gd name="T3" fmla="*/ 0 h 4"/>
                <a:gd name="T4" fmla="*/ 0 w 80"/>
                <a:gd name="T5" fmla="*/ 2 h 4"/>
                <a:gd name="T6" fmla="*/ 2 w 80"/>
                <a:gd name="T7" fmla="*/ 4 h 4"/>
                <a:gd name="T8" fmla="*/ 78 w 80"/>
                <a:gd name="T9" fmla="*/ 4 h 4"/>
                <a:gd name="T10" fmla="*/ 80 w 80"/>
                <a:gd name="T11" fmla="*/ 2 h 4"/>
                <a:gd name="T12" fmla="*/ 78 w 80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">
                  <a:moveTo>
                    <a:pt x="7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9" y="4"/>
                    <a:pt x="80" y="3"/>
                    <a:pt x="80" y="2"/>
                  </a:cubicBezTo>
                  <a:cubicBezTo>
                    <a:pt x="80" y="1"/>
                    <a:pt x="79" y="0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97">
              <a:extLst>
                <a:ext uri="{FF2B5EF4-FFF2-40B4-BE49-F238E27FC236}">
                  <a16:creationId xmlns:a16="http://schemas.microsoft.com/office/drawing/2014/main" id="{933A7E28-7CEE-4E7C-9831-230D39F708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7541" y="3592500"/>
              <a:ext cx="112218" cy="112218"/>
            </a:xfrm>
            <a:custGeom>
              <a:avLst/>
              <a:gdLst>
                <a:gd name="T0" fmla="*/ 4 w 36"/>
                <a:gd name="T1" fmla="*/ 36 h 36"/>
                <a:gd name="T2" fmla="*/ 32 w 36"/>
                <a:gd name="T3" fmla="*/ 36 h 36"/>
                <a:gd name="T4" fmla="*/ 36 w 36"/>
                <a:gd name="T5" fmla="*/ 32 h 36"/>
                <a:gd name="T6" fmla="*/ 36 w 36"/>
                <a:gd name="T7" fmla="*/ 4 h 36"/>
                <a:gd name="T8" fmla="*/ 32 w 36"/>
                <a:gd name="T9" fmla="*/ 0 h 36"/>
                <a:gd name="T10" fmla="*/ 4 w 36"/>
                <a:gd name="T11" fmla="*/ 0 h 36"/>
                <a:gd name="T12" fmla="*/ 0 w 36"/>
                <a:gd name="T13" fmla="*/ 4 h 36"/>
                <a:gd name="T14" fmla="*/ 0 w 36"/>
                <a:gd name="T15" fmla="*/ 32 h 36"/>
                <a:gd name="T16" fmla="*/ 4 w 36"/>
                <a:gd name="T17" fmla="*/ 36 h 36"/>
                <a:gd name="T18" fmla="*/ 8 w 36"/>
                <a:gd name="T19" fmla="*/ 8 h 36"/>
                <a:gd name="T20" fmla="*/ 28 w 36"/>
                <a:gd name="T21" fmla="*/ 8 h 36"/>
                <a:gd name="T22" fmla="*/ 28 w 36"/>
                <a:gd name="T23" fmla="*/ 28 h 36"/>
                <a:gd name="T24" fmla="*/ 8 w 36"/>
                <a:gd name="T25" fmla="*/ 28 h 36"/>
                <a:gd name="T26" fmla="*/ 8 w 36"/>
                <a:gd name="T27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36">
                  <a:moveTo>
                    <a:pt x="4" y="36"/>
                  </a:moveTo>
                  <a:cubicBezTo>
                    <a:pt x="32" y="36"/>
                    <a:pt x="32" y="36"/>
                    <a:pt x="32" y="36"/>
                  </a:cubicBezTo>
                  <a:cubicBezTo>
                    <a:pt x="34" y="36"/>
                    <a:pt x="36" y="34"/>
                    <a:pt x="36" y="32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4" y="0"/>
                    <a:pt x="3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2" y="36"/>
                    <a:pt x="4" y="36"/>
                  </a:cubicBezTo>
                  <a:close/>
                  <a:moveTo>
                    <a:pt x="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8" y="28"/>
                    <a:pt x="8" y="28"/>
                    <a:pt x="8" y="2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1859E51-B091-4328-82AC-7E40D4273C95}"/>
              </a:ext>
            </a:extLst>
          </p:cNvPr>
          <p:cNvGrpSpPr/>
          <p:nvPr/>
        </p:nvGrpSpPr>
        <p:grpSpPr>
          <a:xfrm>
            <a:off x="4593651" y="3588262"/>
            <a:ext cx="166820" cy="136383"/>
            <a:chOff x="8497888" y="1333500"/>
            <a:chExt cx="452438" cy="369888"/>
          </a:xfrm>
          <a:solidFill>
            <a:schemeClr val="bg2"/>
          </a:solidFill>
        </p:grpSpPr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id="{3FB9B4FC-6F79-40D7-90B1-F1113F748D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97888" y="1333500"/>
              <a:ext cx="452438" cy="369888"/>
            </a:xfrm>
            <a:custGeom>
              <a:avLst/>
              <a:gdLst>
                <a:gd name="T0" fmla="*/ 112 w 120"/>
                <a:gd name="T1" fmla="*/ 16 h 96"/>
                <a:gd name="T2" fmla="*/ 59 w 120"/>
                <a:gd name="T3" fmla="*/ 16 h 96"/>
                <a:gd name="T4" fmla="*/ 56 w 120"/>
                <a:gd name="T5" fmla="*/ 7 h 96"/>
                <a:gd name="T6" fmla="*/ 48 w 120"/>
                <a:gd name="T7" fmla="*/ 0 h 96"/>
                <a:gd name="T8" fmla="*/ 16 w 120"/>
                <a:gd name="T9" fmla="*/ 0 h 96"/>
                <a:gd name="T10" fmla="*/ 8 w 120"/>
                <a:gd name="T11" fmla="*/ 7 h 96"/>
                <a:gd name="T12" fmla="*/ 5 w 120"/>
                <a:gd name="T13" fmla="*/ 17 h 96"/>
                <a:gd name="T14" fmla="*/ 0 w 120"/>
                <a:gd name="T15" fmla="*/ 24 h 96"/>
                <a:gd name="T16" fmla="*/ 4 w 120"/>
                <a:gd name="T17" fmla="*/ 88 h 96"/>
                <a:gd name="T18" fmla="*/ 12 w 120"/>
                <a:gd name="T19" fmla="*/ 96 h 96"/>
                <a:gd name="T20" fmla="*/ 108 w 120"/>
                <a:gd name="T21" fmla="*/ 96 h 96"/>
                <a:gd name="T22" fmla="*/ 116 w 120"/>
                <a:gd name="T23" fmla="*/ 88 h 96"/>
                <a:gd name="T24" fmla="*/ 120 w 120"/>
                <a:gd name="T25" fmla="*/ 24 h 96"/>
                <a:gd name="T26" fmla="*/ 112 w 120"/>
                <a:gd name="T27" fmla="*/ 16 h 96"/>
                <a:gd name="T28" fmla="*/ 16 w 120"/>
                <a:gd name="T29" fmla="*/ 9 h 96"/>
                <a:gd name="T30" fmla="*/ 16 w 120"/>
                <a:gd name="T31" fmla="*/ 8 h 96"/>
                <a:gd name="T32" fmla="*/ 48 w 120"/>
                <a:gd name="T33" fmla="*/ 8 h 96"/>
                <a:gd name="T34" fmla="*/ 48 w 120"/>
                <a:gd name="T35" fmla="*/ 9 h 96"/>
                <a:gd name="T36" fmla="*/ 52 w 120"/>
                <a:gd name="T37" fmla="*/ 20 h 96"/>
                <a:gd name="T38" fmla="*/ 12 w 120"/>
                <a:gd name="T39" fmla="*/ 20 h 96"/>
                <a:gd name="T40" fmla="*/ 16 w 120"/>
                <a:gd name="T41" fmla="*/ 9 h 96"/>
                <a:gd name="T42" fmla="*/ 108 w 120"/>
                <a:gd name="T43" fmla="*/ 88 h 96"/>
                <a:gd name="T44" fmla="*/ 12 w 120"/>
                <a:gd name="T45" fmla="*/ 88 h 96"/>
                <a:gd name="T46" fmla="*/ 8 w 120"/>
                <a:gd name="T47" fmla="*/ 24 h 96"/>
                <a:gd name="T48" fmla="*/ 8 w 120"/>
                <a:gd name="T49" fmla="*/ 24 h 96"/>
                <a:gd name="T50" fmla="*/ 56 w 120"/>
                <a:gd name="T51" fmla="*/ 24 h 96"/>
                <a:gd name="T52" fmla="*/ 112 w 120"/>
                <a:gd name="T53" fmla="*/ 24 h 96"/>
                <a:gd name="T54" fmla="*/ 108 w 120"/>
                <a:gd name="T55" fmla="*/ 8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0" h="96">
                  <a:moveTo>
                    <a:pt x="112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3"/>
                    <a:pt x="52" y="0"/>
                    <a:pt x="48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3"/>
                    <a:pt x="8" y="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2" y="18"/>
                    <a:pt x="0" y="21"/>
                    <a:pt x="0" y="24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92"/>
                    <a:pt x="8" y="96"/>
                    <a:pt x="12" y="96"/>
                  </a:cubicBezTo>
                  <a:cubicBezTo>
                    <a:pt x="108" y="96"/>
                    <a:pt x="108" y="96"/>
                    <a:pt x="108" y="96"/>
                  </a:cubicBezTo>
                  <a:cubicBezTo>
                    <a:pt x="112" y="96"/>
                    <a:pt x="116" y="92"/>
                    <a:pt x="116" y="88"/>
                  </a:cubicBezTo>
                  <a:cubicBezTo>
                    <a:pt x="120" y="24"/>
                    <a:pt x="120" y="24"/>
                    <a:pt x="120" y="24"/>
                  </a:cubicBezTo>
                  <a:cubicBezTo>
                    <a:pt x="120" y="20"/>
                    <a:pt x="116" y="16"/>
                    <a:pt x="112" y="16"/>
                  </a:cubicBezTo>
                  <a:close/>
                  <a:moveTo>
                    <a:pt x="16" y="9"/>
                  </a:moveTo>
                  <a:cubicBezTo>
                    <a:pt x="16" y="9"/>
                    <a:pt x="16" y="8"/>
                    <a:pt x="16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9"/>
                    <a:pt x="48" y="9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12" y="20"/>
                    <a:pt x="12" y="20"/>
                    <a:pt x="12" y="20"/>
                  </a:cubicBezTo>
                  <a:lnTo>
                    <a:pt x="16" y="9"/>
                  </a:lnTo>
                  <a:close/>
                  <a:moveTo>
                    <a:pt x="108" y="88"/>
                  </a:moveTo>
                  <a:cubicBezTo>
                    <a:pt x="12" y="88"/>
                    <a:pt x="12" y="88"/>
                    <a:pt x="12" y="88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112" y="24"/>
                    <a:pt x="112" y="24"/>
                    <a:pt x="112" y="24"/>
                  </a:cubicBezTo>
                  <a:lnTo>
                    <a:pt x="108" y="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A009AE14-0350-4FFA-B5B5-70FD61FC0C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4576" y="1487488"/>
              <a:ext cx="120650" cy="123825"/>
            </a:xfrm>
            <a:custGeom>
              <a:avLst/>
              <a:gdLst>
                <a:gd name="T0" fmla="*/ 4 w 32"/>
                <a:gd name="T1" fmla="*/ 12 h 32"/>
                <a:gd name="T2" fmla="*/ 0 w 32"/>
                <a:gd name="T3" fmla="*/ 16 h 32"/>
                <a:gd name="T4" fmla="*/ 4 w 32"/>
                <a:gd name="T5" fmla="*/ 20 h 32"/>
                <a:gd name="T6" fmla="*/ 12 w 32"/>
                <a:gd name="T7" fmla="*/ 20 h 32"/>
                <a:gd name="T8" fmla="*/ 12 w 32"/>
                <a:gd name="T9" fmla="*/ 28 h 32"/>
                <a:gd name="T10" fmla="*/ 16 w 32"/>
                <a:gd name="T11" fmla="*/ 32 h 32"/>
                <a:gd name="T12" fmla="*/ 20 w 32"/>
                <a:gd name="T13" fmla="*/ 28 h 32"/>
                <a:gd name="T14" fmla="*/ 20 w 32"/>
                <a:gd name="T15" fmla="*/ 20 h 32"/>
                <a:gd name="T16" fmla="*/ 28 w 32"/>
                <a:gd name="T17" fmla="*/ 20 h 32"/>
                <a:gd name="T18" fmla="*/ 32 w 32"/>
                <a:gd name="T19" fmla="*/ 16 h 32"/>
                <a:gd name="T20" fmla="*/ 28 w 32"/>
                <a:gd name="T21" fmla="*/ 12 h 32"/>
                <a:gd name="T22" fmla="*/ 20 w 32"/>
                <a:gd name="T23" fmla="*/ 12 h 32"/>
                <a:gd name="T24" fmla="*/ 20 w 32"/>
                <a:gd name="T25" fmla="*/ 4 h 32"/>
                <a:gd name="T26" fmla="*/ 16 w 32"/>
                <a:gd name="T27" fmla="*/ 0 h 32"/>
                <a:gd name="T28" fmla="*/ 12 w 32"/>
                <a:gd name="T29" fmla="*/ 4 h 32"/>
                <a:gd name="T30" fmla="*/ 12 w 32"/>
                <a:gd name="T31" fmla="*/ 12 h 32"/>
                <a:gd name="T32" fmla="*/ 4 w 32"/>
                <a:gd name="T33" fmla="*/ 1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32">
                  <a:moveTo>
                    <a:pt x="4" y="12"/>
                  </a:moveTo>
                  <a:cubicBezTo>
                    <a:pt x="2" y="12"/>
                    <a:pt x="0" y="14"/>
                    <a:pt x="0" y="16"/>
                  </a:cubicBezTo>
                  <a:cubicBezTo>
                    <a:pt x="0" y="18"/>
                    <a:pt x="2" y="20"/>
                    <a:pt x="4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30"/>
                    <a:pt x="14" y="32"/>
                    <a:pt x="16" y="32"/>
                  </a:cubicBezTo>
                  <a:cubicBezTo>
                    <a:pt x="18" y="32"/>
                    <a:pt x="20" y="30"/>
                    <a:pt x="20" y="28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0" y="20"/>
                    <a:pt x="32" y="18"/>
                    <a:pt x="32" y="16"/>
                  </a:cubicBezTo>
                  <a:cubicBezTo>
                    <a:pt x="32" y="14"/>
                    <a:pt x="30" y="12"/>
                    <a:pt x="28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2"/>
                    <a:pt x="18" y="0"/>
                    <a:pt x="16" y="0"/>
                  </a:cubicBezTo>
                  <a:cubicBezTo>
                    <a:pt x="14" y="0"/>
                    <a:pt x="12" y="2"/>
                    <a:pt x="12" y="4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4" name="Freeform 10">
            <a:extLst>
              <a:ext uri="{FF2B5EF4-FFF2-40B4-BE49-F238E27FC236}">
                <a16:creationId xmlns:a16="http://schemas.microsoft.com/office/drawing/2014/main" id="{2CD7B0B6-CB0F-4179-8814-051E3B615125}"/>
              </a:ext>
            </a:extLst>
          </p:cNvPr>
          <p:cNvSpPr>
            <a:spLocks noEditPoints="1"/>
          </p:cNvSpPr>
          <p:nvPr/>
        </p:nvSpPr>
        <p:spPr bwMode="auto">
          <a:xfrm>
            <a:off x="6012945" y="4176567"/>
            <a:ext cx="166109" cy="160308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6C58B7C-4890-4E22-BD97-2B0978FD3F2A}"/>
              </a:ext>
            </a:extLst>
          </p:cNvPr>
          <p:cNvSpPr txBox="1"/>
          <p:nvPr/>
        </p:nvSpPr>
        <p:spPr>
          <a:xfrm>
            <a:off x="8390742" y="2094412"/>
            <a:ext cx="2249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/>
                </a:solidFill>
                <a:latin typeface="+mj-lt"/>
              </a:rPr>
              <a:t>Demo </a:t>
            </a:r>
            <a:r>
              <a:rPr lang="en-US" sz="2000" b="1" dirty="0" err="1">
                <a:solidFill>
                  <a:schemeClr val="accent5"/>
                </a:solidFill>
                <a:latin typeface="+mj-lt"/>
              </a:rPr>
              <a:t>kết</a:t>
            </a:r>
            <a:r>
              <a:rPr lang="en-US" sz="2000" b="1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5"/>
                </a:solidFill>
                <a:latin typeface="+mj-lt"/>
              </a:rPr>
              <a:t>quả</a:t>
            </a:r>
            <a:endParaRPr lang="en-ID" sz="2000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8187EB0-DF0A-46E9-8C19-4E341E51AC40}"/>
              </a:ext>
            </a:extLst>
          </p:cNvPr>
          <p:cNvSpPr txBox="1"/>
          <p:nvPr/>
        </p:nvSpPr>
        <p:spPr>
          <a:xfrm>
            <a:off x="1309849" y="2131520"/>
            <a:ext cx="25006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Giới</a:t>
            </a:r>
            <a:r>
              <a:rPr lang="en-US" sz="2000" b="1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thiệu</a:t>
            </a:r>
            <a:r>
              <a:rPr lang="en-US" sz="2000" b="1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đề</a:t>
            </a:r>
            <a:r>
              <a:rPr lang="en-US" sz="2000" b="1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tài</a:t>
            </a:r>
            <a:endParaRPr lang="en-ID" sz="2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EF201BE-81BD-4078-98B5-920D4120F674}"/>
              </a:ext>
            </a:extLst>
          </p:cNvPr>
          <p:cNvSpPr txBox="1"/>
          <p:nvPr/>
        </p:nvSpPr>
        <p:spPr>
          <a:xfrm>
            <a:off x="8153974" y="3357360"/>
            <a:ext cx="26053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Kết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quả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đạt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được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và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những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điểm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hạn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chế</a:t>
            </a:r>
            <a:endParaRPr lang="en-ID" sz="2000" b="1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630B190-9DFE-4A5A-AC52-891ED503F331}"/>
              </a:ext>
            </a:extLst>
          </p:cNvPr>
          <p:cNvSpPr txBox="1"/>
          <p:nvPr/>
        </p:nvSpPr>
        <p:spPr>
          <a:xfrm>
            <a:off x="1219640" y="3567589"/>
            <a:ext cx="29307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Kế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hoạch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thực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hiện</a:t>
            </a:r>
            <a:endParaRPr lang="en-ID" sz="2000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EADCA0C-2DF1-4FCC-BD20-85BF17499D5B}"/>
              </a:ext>
            </a:extLst>
          </p:cNvPr>
          <p:cNvSpPr txBox="1"/>
          <p:nvPr/>
        </p:nvSpPr>
        <p:spPr>
          <a:xfrm>
            <a:off x="5142404" y="4786077"/>
            <a:ext cx="19071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Nội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dung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nghiên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cứu</a:t>
            </a:r>
            <a:endParaRPr lang="en-ID" sz="2000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D7A70468-B2DB-4896-A46B-D0955BDF224B}"/>
              </a:ext>
            </a:extLst>
          </p:cNvPr>
          <p:cNvSpPr/>
          <p:nvPr/>
        </p:nvSpPr>
        <p:spPr>
          <a:xfrm>
            <a:off x="2" y="0"/>
            <a:ext cx="733424" cy="775060"/>
          </a:xfrm>
          <a:custGeom>
            <a:avLst/>
            <a:gdLst>
              <a:gd name="connsiteX0" fmla="*/ 0 w 4154887"/>
              <a:gd name="connsiteY0" fmla="*/ 0 h 4390758"/>
              <a:gd name="connsiteX1" fmla="*/ 3547311 w 4154887"/>
              <a:gd name="connsiteY1" fmla="*/ 0 h 4390758"/>
              <a:gd name="connsiteX2" fmla="*/ 3695655 w 4154887"/>
              <a:gd name="connsiteY2" fmla="*/ 198378 h 4390758"/>
              <a:gd name="connsiteX3" fmla="*/ 4154887 w 4154887"/>
              <a:gd name="connsiteY3" fmla="*/ 1701800 h 4390758"/>
              <a:gd name="connsiteX4" fmla="*/ 1465929 w 4154887"/>
              <a:gd name="connsiteY4" fmla="*/ 4390758 h 4390758"/>
              <a:gd name="connsiteX5" fmla="*/ 184212 w 4154887"/>
              <a:gd name="connsiteY5" fmla="*/ 4066215 h 4390758"/>
              <a:gd name="connsiteX6" fmla="*/ 0 w 4154887"/>
              <a:gd name="connsiteY6" fmla="*/ 3954304 h 4390758"/>
              <a:gd name="connsiteX7" fmla="*/ 0 w 4154887"/>
              <a:gd name="connsiteY7" fmla="*/ 0 h 439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887" h="4390758">
                <a:moveTo>
                  <a:pt x="0" y="0"/>
                </a:moveTo>
                <a:lnTo>
                  <a:pt x="3547311" y="0"/>
                </a:lnTo>
                <a:lnTo>
                  <a:pt x="3695655" y="198378"/>
                </a:lnTo>
                <a:cubicBezTo>
                  <a:pt x="3985590" y="627539"/>
                  <a:pt x="4154887" y="1144899"/>
                  <a:pt x="4154887" y="1701800"/>
                </a:cubicBezTo>
                <a:cubicBezTo>
                  <a:pt x="4154887" y="3186870"/>
                  <a:pt x="2950999" y="4390758"/>
                  <a:pt x="1465929" y="4390758"/>
                </a:cubicBezTo>
                <a:cubicBezTo>
                  <a:pt x="1001845" y="4390758"/>
                  <a:pt x="565219" y="4273191"/>
                  <a:pt x="184212" y="4066215"/>
                </a:cubicBezTo>
                <a:lnTo>
                  <a:pt x="0" y="39543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47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2" grpId="0"/>
      <p:bldP spid="13" grpId="0" animBg="1"/>
      <p:bldP spid="16" grpId="0" animBg="1"/>
      <p:bldP spid="18" grpId="0" animBg="1"/>
      <p:bldP spid="19" grpId="0" animBg="1"/>
      <p:bldP spid="20" grpId="0" animBg="1"/>
      <p:bldP spid="21" grpId="0" animBg="1"/>
      <p:bldP spid="54" grpId="0" animBg="1"/>
      <p:bldP spid="56" grpId="0"/>
      <p:bldP spid="58" grpId="0"/>
      <p:bldP spid="60" grpId="0"/>
      <p:bldP spid="62" grpId="0"/>
      <p:bldP spid="64" grpId="0"/>
      <p:bldP spid="6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E8DDC9-A6A0-45EF-854C-E08C6C3589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29AD185-C4F6-46B4-9BFF-E262A1B56F27}"/>
              </a:ext>
            </a:extLst>
          </p:cNvPr>
          <p:cNvSpPr/>
          <p:nvPr/>
        </p:nvSpPr>
        <p:spPr>
          <a:xfrm>
            <a:off x="2" y="0"/>
            <a:ext cx="733424" cy="775060"/>
          </a:xfrm>
          <a:custGeom>
            <a:avLst/>
            <a:gdLst>
              <a:gd name="connsiteX0" fmla="*/ 0 w 4154887"/>
              <a:gd name="connsiteY0" fmla="*/ 0 h 4390758"/>
              <a:gd name="connsiteX1" fmla="*/ 3547311 w 4154887"/>
              <a:gd name="connsiteY1" fmla="*/ 0 h 4390758"/>
              <a:gd name="connsiteX2" fmla="*/ 3695655 w 4154887"/>
              <a:gd name="connsiteY2" fmla="*/ 198378 h 4390758"/>
              <a:gd name="connsiteX3" fmla="*/ 4154887 w 4154887"/>
              <a:gd name="connsiteY3" fmla="*/ 1701800 h 4390758"/>
              <a:gd name="connsiteX4" fmla="*/ 1465929 w 4154887"/>
              <a:gd name="connsiteY4" fmla="*/ 4390758 h 4390758"/>
              <a:gd name="connsiteX5" fmla="*/ 184212 w 4154887"/>
              <a:gd name="connsiteY5" fmla="*/ 4066215 h 4390758"/>
              <a:gd name="connsiteX6" fmla="*/ 0 w 4154887"/>
              <a:gd name="connsiteY6" fmla="*/ 3954304 h 4390758"/>
              <a:gd name="connsiteX7" fmla="*/ 0 w 4154887"/>
              <a:gd name="connsiteY7" fmla="*/ 0 h 439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887" h="4390758">
                <a:moveTo>
                  <a:pt x="0" y="0"/>
                </a:moveTo>
                <a:lnTo>
                  <a:pt x="3547311" y="0"/>
                </a:lnTo>
                <a:lnTo>
                  <a:pt x="3695655" y="198378"/>
                </a:lnTo>
                <a:cubicBezTo>
                  <a:pt x="3985590" y="627539"/>
                  <a:pt x="4154887" y="1144899"/>
                  <a:pt x="4154887" y="1701800"/>
                </a:cubicBezTo>
                <a:cubicBezTo>
                  <a:pt x="4154887" y="3186870"/>
                  <a:pt x="2950999" y="4390758"/>
                  <a:pt x="1465929" y="4390758"/>
                </a:cubicBezTo>
                <a:cubicBezTo>
                  <a:pt x="1001845" y="4390758"/>
                  <a:pt x="565219" y="4273191"/>
                  <a:pt x="184212" y="4066215"/>
                </a:cubicBezTo>
                <a:lnTo>
                  <a:pt x="0" y="39543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E05903E-FDA0-484F-8E8E-A2AD394467AF}"/>
              </a:ext>
            </a:extLst>
          </p:cNvPr>
          <p:cNvGrpSpPr/>
          <p:nvPr/>
        </p:nvGrpSpPr>
        <p:grpSpPr>
          <a:xfrm>
            <a:off x="10640218" y="6244441"/>
            <a:ext cx="697704" cy="247649"/>
            <a:chOff x="2097881" y="6281738"/>
            <a:chExt cx="697704" cy="247649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457E475-43BF-45D4-BE74-F4C58284BD82}"/>
                </a:ext>
              </a:extLst>
            </p:cNvPr>
            <p:cNvSpPr/>
            <p:nvPr/>
          </p:nvSpPr>
          <p:spPr>
            <a:xfrm>
              <a:off x="2097881" y="6281738"/>
              <a:ext cx="119062" cy="1190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3F05A3A-2C72-4D16-92D0-D1C654E1041C}"/>
                </a:ext>
              </a:extLst>
            </p:cNvPr>
            <p:cNvSpPr/>
            <p:nvPr/>
          </p:nvSpPr>
          <p:spPr>
            <a:xfrm>
              <a:off x="2295524" y="6410325"/>
              <a:ext cx="119062" cy="1190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F3D4D92-C7C7-4AA8-B77B-59C5ED0B3B69}"/>
                </a:ext>
              </a:extLst>
            </p:cNvPr>
            <p:cNvSpPr/>
            <p:nvPr/>
          </p:nvSpPr>
          <p:spPr>
            <a:xfrm>
              <a:off x="2478880" y="6281738"/>
              <a:ext cx="119062" cy="1190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9A47C73-4BE6-4B7D-9201-F84D305479CC}"/>
                </a:ext>
              </a:extLst>
            </p:cNvPr>
            <p:cNvSpPr/>
            <p:nvPr/>
          </p:nvSpPr>
          <p:spPr>
            <a:xfrm>
              <a:off x="2676523" y="6410325"/>
              <a:ext cx="119062" cy="1190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44EA6A0-9A85-4D42-9D44-7356C0D8F5EA}"/>
              </a:ext>
            </a:extLst>
          </p:cNvPr>
          <p:cNvSpPr txBox="1"/>
          <p:nvPr/>
        </p:nvSpPr>
        <p:spPr>
          <a:xfrm>
            <a:off x="11381960" y="6184313"/>
            <a:ext cx="488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1400" b="1" smtClean="0">
                <a:solidFill>
                  <a:schemeClr val="accent1"/>
                </a:solidFill>
                <a:latin typeface="+mj-lt"/>
              </a:rPr>
              <a:pPr algn="ctr"/>
              <a:t>3</a:t>
            </a:fld>
            <a:endParaRPr lang="en-US" sz="1400" b="1" dirty="0">
              <a:solidFill>
                <a:schemeClr val="accent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209228-F1D7-4ACC-A655-49022F46DB5A}"/>
              </a:ext>
            </a:extLst>
          </p:cNvPr>
          <p:cNvSpPr/>
          <p:nvPr/>
        </p:nvSpPr>
        <p:spPr>
          <a:xfrm>
            <a:off x="3554418" y="2725260"/>
            <a:ext cx="336083" cy="336083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EC9C8FC-9E10-466D-B1A1-028502FB548D}"/>
              </a:ext>
            </a:extLst>
          </p:cNvPr>
          <p:cNvSpPr/>
          <p:nvPr/>
        </p:nvSpPr>
        <p:spPr>
          <a:xfrm>
            <a:off x="1928818" y="4655660"/>
            <a:ext cx="336083" cy="336083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EF8BBFC-E447-4EAA-BBD2-01F04F38E423}"/>
              </a:ext>
            </a:extLst>
          </p:cNvPr>
          <p:cNvSpPr/>
          <p:nvPr/>
        </p:nvSpPr>
        <p:spPr>
          <a:xfrm>
            <a:off x="3311530" y="607018"/>
            <a:ext cx="336083" cy="336083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910B86A-BC37-48A8-94BA-D268FE61FACF}"/>
              </a:ext>
            </a:extLst>
          </p:cNvPr>
          <p:cNvSpPr/>
          <p:nvPr/>
        </p:nvSpPr>
        <p:spPr>
          <a:xfrm>
            <a:off x="3796109" y="607018"/>
            <a:ext cx="3048000" cy="1349829"/>
          </a:xfrm>
          <a:prstGeom prst="roundRect">
            <a:avLst>
              <a:gd name="adj" fmla="val 11291"/>
            </a:avLst>
          </a:prstGeom>
          <a:solidFill>
            <a:schemeClr val="bg1"/>
          </a:solidFill>
          <a:ln>
            <a:noFill/>
          </a:ln>
          <a:effectLst>
            <a:outerShdw blurRad="266700" dist="508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05C2687-ACC8-4448-9DDD-08933B996692}"/>
              </a:ext>
            </a:extLst>
          </p:cNvPr>
          <p:cNvSpPr/>
          <p:nvPr/>
        </p:nvSpPr>
        <p:spPr>
          <a:xfrm>
            <a:off x="366714" y="2725260"/>
            <a:ext cx="3048000" cy="1349829"/>
          </a:xfrm>
          <a:prstGeom prst="roundRect">
            <a:avLst>
              <a:gd name="adj" fmla="val 11291"/>
            </a:avLst>
          </a:prstGeom>
          <a:solidFill>
            <a:schemeClr val="bg1"/>
          </a:solidFill>
          <a:ln>
            <a:noFill/>
          </a:ln>
          <a:effectLst>
            <a:outerShdw blurRad="266700" dist="508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3D34E21-FF0D-41B3-9529-2136A8F62908}"/>
              </a:ext>
            </a:extLst>
          </p:cNvPr>
          <p:cNvSpPr/>
          <p:nvPr/>
        </p:nvSpPr>
        <p:spPr>
          <a:xfrm>
            <a:off x="2366501" y="4645623"/>
            <a:ext cx="3048000" cy="1349829"/>
          </a:xfrm>
          <a:prstGeom prst="roundRect">
            <a:avLst>
              <a:gd name="adj" fmla="val 11291"/>
            </a:avLst>
          </a:prstGeom>
          <a:solidFill>
            <a:schemeClr val="bg1"/>
          </a:solidFill>
          <a:ln>
            <a:noFill/>
          </a:ln>
          <a:effectLst>
            <a:outerShdw blurRad="266700" dist="508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E150C1-B666-4ADC-AB34-D40B0DB217AB}"/>
              </a:ext>
            </a:extLst>
          </p:cNvPr>
          <p:cNvSpPr txBox="1"/>
          <p:nvPr/>
        </p:nvSpPr>
        <p:spPr>
          <a:xfrm>
            <a:off x="4556373" y="871656"/>
            <a:ext cx="184026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Mục</a:t>
            </a:r>
            <a:r>
              <a:rPr lang="en-US" sz="2000" b="1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tiêu</a:t>
            </a:r>
            <a:r>
              <a:rPr lang="en-US" sz="2000" b="1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đề</a:t>
            </a:r>
            <a:r>
              <a:rPr lang="en-US" sz="2000" b="1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tài</a:t>
            </a:r>
            <a:endParaRPr lang="en-US" sz="2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090150-9997-4F5D-88DA-BD68D7BC2640}"/>
              </a:ext>
            </a:extLst>
          </p:cNvPr>
          <p:cNvSpPr txBox="1"/>
          <p:nvPr/>
        </p:nvSpPr>
        <p:spPr>
          <a:xfrm>
            <a:off x="1148643" y="3028890"/>
            <a:ext cx="1728310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Phạm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vi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nghiên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cứu</a:t>
            </a:r>
            <a:endParaRPr lang="en-US" sz="2000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9D2CBA0-4598-4BD4-81ED-694CBC9D6952}"/>
              </a:ext>
            </a:extLst>
          </p:cNvPr>
          <p:cNvSpPr txBox="1"/>
          <p:nvPr/>
        </p:nvSpPr>
        <p:spPr>
          <a:xfrm>
            <a:off x="3234134" y="4920022"/>
            <a:ext cx="1628106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Phạm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vi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sản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phẩm</a:t>
            </a:r>
            <a:endParaRPr lang="en-US" sz="2000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DB7A232-C0AD-4461-87E7-08C55BDEC054}"/>
              </a:ext>
            </a:extLst>
          </p:cNvPr>
          <p:cNvSpPr/>
          <p:nvPr/>
        </p:nvSpPr>
        <p:spPr>
          <a:xfrm>
            <a:off x="6353508" y="2688819"/>
            <a:ext cx="4984414" cy="1145736"/>
          </a:xfrm>
          <a:prstGeom prst="roundRect">
            <a:avLst>
              <a:gd name="adj" fmla="val 757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FAB3A97-371E-4117-8118-219740DB1110}"/>
              </a:ext>
            </a:extLst>
          </p:cNvPr>
          <p:cNvSpPr/>
          <p:nvPr/>
        </p:nvSpPr>
        <p:spPr>
          <a:xfrm rot="16200000">
            <a:off x="6619680" y="3381597"/>
            <a:ext cx="97718" cy="179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1B56492-E8DC-404A-9DCA-040BF31741DA}"/>
              </a:ext>
            </a:extLst>
          </p:cNvPr>
          <p:cNvSpPr/>
          <p:nvPr/>
        </p:nvSpPr>
        <p:spPr>
          <a:xfrm rot="16200000">
            <a:off x="6619680" y="3186599"/>
            <a:ext cx="97718" cy="17977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39262F0-A997-454D-B9CF-DB2D36DA7F80}"/>
              </a:ext>
            </a:extLst>
          </p:cNvPr>
          <p:cNvSpPr/>
          <p:nvPr/>
        </p:nvSpPr>
        <p:spPr>
          <a:xfrm rot="16200000">
            <a:off x="6619680" y="2991601"/>
            <a:ext cx="97718" cy="1797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aphic 36" descr="Backpack">
            <a:extLst>
              <a:ext uri="{FF2B5EF4-FFF2-40B4-BE49-F238E27FC236}">
                <a16:creationId xmlns:a16="http://schemas.microsoft.com/office/drawing/2014/main" id="{E5CE0CCC-AAFF-4555-9D18-B9E1D5F842D5}"/>
              </a:ext>
            </a:extLst>
          </p:cNvPr>
          <p:cNvGrpSpPr/>
          <p:nvPr/>
        </p:nvGrpSpPr>
        <p:grpSpPr>
          <a:xfrm>
            <a:off x="4117836" y="844231"/>
            <a:ext cx="290041" cy="341224"/>
            <a:chOff x="5128822" y="1950434"/>
            <a:chExt cx="211905" cy="249300"/>
          </a:xfrm>
          <a:solidFill>
            <a:schemeClr val="accent1"/>
          </a:solidFill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4C2B76-9230-472D-A481-050974C5D9E2}"/>
                </a:ext>
              </a:extLst>
            </p:cNvPr>
            <p:cNvSpPr/>
            <p:nvPr/>
          </p:nvSpPr>
          <p:spPr>
            <a:xfrm>
              <a:off x="5172449" y="1950434"/>
              <a:ext cx="124650" cy="112185"/>
            </a:xfrm>
            <a:custGeom>
              <a:avLst/>
              <a:gdLst>
                <a:gd name="connsiteX0" fmla="*/ 62325 w 124650"/>
                <a:gd name="connsiteY0" fmla="*/ 18698 h 112185"/>
                <a:gd name="connsiteX1" fmla="*/ 90371 w 124650"/>
                <a:gd name="connsiteY1" fmla="*/ 46744 h 112185"/>
                <a:gd name="connsiteX2" fmla="*/ 34279 w 124650"/>
                <a:gd name="connsiteY2" fmla="*/ 46744 h 112185"/>
                <a:gd name="connsiteX3" fmla="*/ 62325 w 124650"/>
                <a:gd name="connsiteY3" fmla="*/ 18698 h 112185"/>
                <a:gd name="connsiteX4" fmla="*/ 0 w 124650"/>
                <a:gd name="connsiteY4" fmla="*/ 105953 h 112185"/>
                <a:gd name="connsiteX5" fmla="*/ 6233 w 124650"/>
                <a:gd name="connsiteY5" fmla="*/ 112185 h 112185"/>
                <a:gd name="connsiteX6" fmla="*/ 49860 w 124650"/>
                <a:gd name="connsiteY6" fmla="*/ 112185 h 112185"/>
                <a:gd name="connsiteX7" fmla="*/ 49860 w 124650"/>
                <a:gd name="connsiteY7" fmla="*/ 105953 h 112185"/>
                <a:gd name="connsiteX8" fmla="*/ 56093 w 124650"/>
                <a:gd name="connsiteY8" fmla="*/ 99720 h 112185"/>
                <a:gd name="connsiteX9" fmla="*/ 68558 w 124650"/>
                <a:gd name="connsiteY9" fmla="*/ 99720 h 112185"/>
                <a:gd name="connsiteX10" fmla="*/ 74790 w 124650"/>
                <a:gd name="connsiteY10" fmla="*/ 105953 h 112185"/>
                <a:gd name="connsiteX11" fmla="*/ 74790 w 124650"/>
                <a:gd name="connsiteY11" fmla="*/ 112185 h 112185"/>
                <a:gd name="connsiteX12" fmla="*/ 118418 w 124650"/>
                <a:gd name="connsiteY12" fmla="*/ 112185 h 112185"/>
                <a:gd name="connsiteX13" fmla="*/ 124650 w 124650"/>
                <a:gd name="connsiteY13" fmla="*/ 105953 h 112185"/>
                <a:gd name="connsiteX14" fmla="*/ 124650 w 124650"/>
                <a:gd name="connsiteY14" fmla="*/ 46744 h 112185"/>
                <a:gd name="connsiteX15" fmla="*/ 109069 w 124650"/>
                <a:gd name="connsiteY15" fmla="*/ 46744 h 112185"/>
                <a:gd name="connsiteX16" fmla="*/ 62325 w 124650"/>
                <a:gd name="connsiteY16" fmla="*/ 0 h 112185"/>
                <a:gd name="connsiteX17" fmla="*/ 15581 w 124650"/>
                <a:gd name="connsiteY17" fmla="*/ 46744 h 112185"/>
                <a:gd name="connsiteX18" fmla="*/ 0 w 124650"/>
                <a:gd name="connsiteY18" fmla="*/ 46744 h 112185"/>
                <a:gd name="connsiteX19" fmla="*/ 0 w 124650"/>
                <a:gd name="connsiteY19" fmla="*/ 105953 h 11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4650" h="112185">
                  <a:moveTo>
                    <a:pt x="62325" y="18698"/>
                  </a:moveTo>
                  <a:cubicBezTo>
                    <a:pt x="77906" y="18698"/>
                    <a:pt x="90371" y="31163"/>
                    <a:pt x="90371" y="46744"/>
                  </a:cubicBezTo>
                  <a:lnTo>
                    <a:pt x="34279" y="46744"/>
                  </a:lnTo>
                  <a:cubicBezTo>
                    <a:pt x="34279" y="31163"/>
                    <a:pt x="46744" y="18698"/>
                    <a:pt x="62325" y="18698"/>
                  </a:cubicBezTo>
                  <a:close/>
                  <a:moveTo>
                    <a:pt x="0" y="105953"/>
                  </a:moveTo>
                  <a:cubicBezTo>
                    <a:pt x="0" y="109380"/>
                    <a:pt x="2805" y="112185"/>
                    <a:pt x="6233" y="112185"/>
                  </a:cubicBezTo>
                  <a:lnTo>
                    <a:pt x="49860" y="112185"/>
                  </a:lnTo>
                  <a:lnTo>
                    <a:pt x="49860" y="105953"/>
                  </a:lnTo>
                  <a:cubicBezTo>
                    <a:pt x="49860" y="102525"/>
                    <a:pt x="52665" y="99720"/>
                    <a:pt x="56093" y="99720"/>
                  </a:cubicBezTo>
                  <a:lnTo>
                    <a:pt x="68558" y="99720"/>
                  </a:lnTo>
                  <a:cubicBezTo>
                    <a:pt x="71985" y="99720"/>
                    <a:pt x="74790" y="102525"/>
                    <a:pt x="74790" y="105953"/>
                  </a:cubicBezTo>
                  <a:lnTo>
                    <a:pt x="74790" y="112185"/>
                  </a:lnTo>
                  <a:lnTo>
                    <a:pt x="118418" y="112185"/>
                  </a:lnTo>
                  <a:cubicBezTo>
                    <a:pt x="121845" y="112185"/>
                    <a:pt x="124650" y="109380"/>
                    <a:pt x="124650" y="105953"/>
                  </a:cubicBezTo>
                  <a:lnTo>
                    <a:pt x="124650" y="46744"/>
                  </a:lnTo>
                  <a:lnTo>
                    <a:pt x="109069" y="46744"/>
                  </a:lnTo>
                  <a:cubicBezTo>
                    <a:pt x="109069" y="20879"/>
                    <a:pt x="88190" y="0"/>
                    <a:pt x="62325" y="0"/>
                  </a:cubicBezTo>
                  <a:cubicBezTo>
                    <a:pt x="36460" y="0"/>
                    <a:pt x="15581" y="20879"/>
                    <a:pt x="15581" y="46744"/>
                  </a:cubicBezTo>
                  <a:lnTo>
                    <a:pt x="0" y="46744"/>
                  </a:lnTo>
                  <a:lnTo>
                    <a:pt x="0" y="105953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F4B61DC-504F-4A56-9A49-DB1B89C405F1}"/>
                </a:ext>
              </a:extLst>
            </p:cNvPr>
            <p:cNvSpPr/>
            <p:nvPr/>
          </p:nvSpPr>
          <p:spPr>
            <a:xfrm>
              <a:off x="5184914" y="2152990"/>
              <a:ext cx="99720" cy="46744"/>
            </a:xfrm>
            <a:custGeom>
              <a:avLst/>
              <a:gdLst>
                <a:gd name="connsiteX0" fmla="*/ 95669 w 99720"/>
                <a:gd name="connsiteY0" fmla="*/ 0 h 46743"/>
                <a:gd name="connsiteX1" fmla="*/ 4051 w 99720"/>
                <a:gd name="connsiteY1" fmla="*/ 0 h 46743"/>
                <a:gd name="connsiteX2" fmla="*/ 0 w 99720"/>
                <a:gd name="connsiteY2" fmla="*/ 4051 h 46743"/>
                <a:gd name="connsiteX3" fmla="*/ 0 w 99720"/>
                <a:gd name="connsiteY3" fmla="*/ 46744 h 46743"/>
                <a:gd name="connsiteX4" fmla="*/ 99720 w 99720"/>
                <a:gd name="connsiteY4" fmla="*/ 46744 h 46743"/>
                <a:gd name="connsiteX5" fmla="*/ 99720 w 99720"/>
                <a:gd name="connsiteY5" fmla="*/ 4051 h 46743"/>
                <a:gd name="connsiteX6" fmla="*/ 95669 w 99720"/>
                <a:gd name="connsiteY6" fmla="*/ 0 h 46743"/>
                <a:gd name="connsiteX7" fmla="*/ 95669 w 99720"/>
                <a:gd name="connsiteY7" fmla="*/ 0 h 4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720" h="46743">
                  <a:moveTo>
                    <a:pt x="95669" y="0"/>
                  </a:moveTo>
                  <a:lnTo>
                    <a:pt x="4051" y="0"/>
                  </a:lnTo>
                  <a:cubicBezTo>
                    <a:pt x="1870" y="0"/>
                    <a:pt x="0" y="1870"/>
                    <a:pt x="0" y="4051"/>
                  </a:cubicBezTo>
                  <a:lnTo>
                    <a:pt x="0" y="46744"/>
                  </a:lnTo>
                  <a:lnTo>
                    <a:pt x="99720" y="46744"/>
                  </a:lnTo>
                  <a:lnTo>
                    <a:pt x="99720" y="4051"/>
                  </a:lnTo>
                  <a:cubicBezTo>
                    <a:pt x="99720" y="1870"/>
                    <a:pt x="97850" y="0"/>
                    <a:pt x="95669" y="0"/>
                  </a:cubicBezTo>
                  <a:lnTo>
                    <a:pt x="95669" y="0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725B6E1-C39C-467E-95A2-0D9AA1CC8145}"/>
                </a:ext>
              </a:extLst>
            </p:cNvPr>
            <p:cNvSpPr/>
            <p:nvPr/>
          </p:nvSpPr>
          <p:spPr>
            <a:xfrm>
              <a:off x="5128822" y="2000606"/>
              <a:ext cx="211905" cy="196324"/>
            </a:xfrm>
            <a:custGeom>
              <a:avLst/>
              <a:gdLst>
                <a:gd name="connsiteX0" fmla="*/ 199440 w 211905"/>
                <a:gd name="connsiteY0" fmla="*/ 96292 h 196323"/>
                <a:gd name="connsiteX1" fmla="*/ 193208 w 211905"/>
                <a:gd name="connsiteY1" fmla="*/ 96292 h 196323"/>
                <a:gd name="connsiteX2" fmla="*/ 193208 w 211905"/>
                <a:gd name="connsiteY2" fmla="*/ 21502 h 196323"/>
                <a:gd name="connsiteX3" fmla="*/ 180743 w 211905"/>
                <a:gd name="connsiteY3" fmla="*/ 0 h 196323"/>
                <a:gd name="connsiteX4" fmla="*/ 180743 w 211905"/>
                <a:gd name="connsiteY4" fmla="*/ 55781 h 196323"/>
                <a:gd name="connsiteX5" fmla="*/ 162045 w 211905"/>
                <a:gd name="connsiteY5" fmla="*/ 74478 h 196323"/>
                <a:gd name="connsiteX6" fmla="*/ 118418 w 211905"/>
                <a:gd name="connsiteY6" fmla="*/ 74478 h 196323"/>
                <a:gd name="connsiteX7" fmla="*/ 118418 w 211905"/>
                <a:gd name="connsiteY7" fmla="*/ 80711 h 196323"/>
                <a:gd name="connsiteX8" fmla="*/ 112185 w 211905"/>
                <a:gd name="connsiteY8" fmla="*/ 86943 h 196323"/>
                <a:gd name="connsiteX9" fmla="*/ 99720 w 211905"/>
                <a:gd name="connsiteY9" fmla="*/ 86943 h 196323"/>
                <a:gd name="connsiteX10" fmla="*/ 93488 w 211905"/>
                <a:gd name="connsiteY10" fmla="*/ 80711 h 196323"/>
                <a:gd name="connsiteX11" fmla="*/ 93488 w 211905"/>
                <a:gd name="connsiteY11" fmla="*/ 74478 h 196323"/>
                <a:gd name="connsiteX12" fmla="*/ 49860 w 211905"/>
                <a:gd name="connsiteY12" fmla="*/ 74478 h 196323"/>
                <a:gd name="connsiteX13" fmla="*/ 31163 w 211905"/>
                <a:gd name="connsiteY13" fmla="*/ 55781 h 196323"/>
                <a:gd name="connsiteX14" fmla="*/ 31163 w 211905"/>
                <a:gd name="connsiteY14" fmla="*/ 0 h 196323"/>
                <a:gd name="connsiteX15" fmla="*/ 18698 w 211905"/>
                <a:gd name="connsiteY15" fmla="*/ 21502 h 196323"/>
                <a:gd name="connsiteX16" fmla="*/ 18698 w 211905"/>
                <a:gd name="connsiteY16" fmla="*/ 96292 h 196323"/>
                <a:gd name="connsiteX17" fmla="*/ 12465 w 211905"/>
                <a:gd name="connsiteY17" fmla="*/ 96292 h 196323"/>
                <a:gd name="connsiteX18" fmla="*/ 0 w 211905"/>
                <a:gd name="connsiteY18" fmla="*/ 108757 h 196323"/>
                <a:gd name="connsiteX19" fmla="*/ 0 w 211905"/>
                <a:gd name="connsiteY19" fmla="*/ 158617 h 196323"/>
                <a:gd name="connsiteX20" fmla="*/ 12465 w 211905"/>
                <a:gd name="connsiteY20" fmla="*/ 171082 h 196323"/>
                <a:gd name="connsiteX21" fmla="*/ 18698 w 211905"/>
                <a:gd name="connsiteY21" fmla="*/ 171082 h 196323"/>
                <a:gd name="connsiteX22" fmla="*/ 18698 w 211905"/>
                <a:gd name="connsiteY22" fmla="*/ 186663 h 196323"/>
                <a:gd name="connsiteX23" fmla="*/ 31163 w 211905"/>
                <a:gd name="connsiteY23" fmla="*/ 199128 h 196323"/>
                <a:gd name="connsiteX24" fmla="*/ 43628 w 211905"/>
                <a:gd name="connsiteY24" fmla="*/ 199128 h 196323"/>
                <a:gd name="connsiteX25" fmla="*/ 43628 w 211905"/>
                <a:gd name="connsiteY25" fmla="*/ 156436 h 196323"/>
                <a:gd name="connsiteX26" fmla="*/ 60144 w 211905"/>
                <a:gd name="connsiteY26" fmla="*/ 139920 h 196323"/>
                <a:gd name="connsiteX27" fmla="*/ 152073 w 211905"/>
                <a:gd name="connsiteY27" fmla="*/ 139920 h 196323"/>
                <a:gd name="connsiteX28" fmla="*/ 168589 w 211905"/>
                <a:gd name="connsiteY28" fmla="*/ 156436 h 196323"/>
                <a:gd name="connsiteX29" fmla="*/ 168589 w 211905"/>
                <a:gd name="connsiteY29" fmla="*/ 199128 h 196323"/>
                <a:gd name="connsiteX30" fmla="*/ 181054 w 211905"/>
                <a:gd name="connsiteY30" fmla="*/ 199128 h 196323"/>
                <a:gd name="connsiteX31" fmla="*/ 193519 w 211905"/>
                <a:gd name="connsiteY31" fmla="*/ 186663 h 196323"/>
                <a:gd name="connsiteX32" fmla="*/ 193519 w 211905"/>
                <a:gd name="connsiteY32" fmla="*/ 171082 h 196323"/>
                <a:gd name="connsiteX33" fmla="*/ 199752 w 211905"/>
                <a:gd name="connsiteY33" fmla="*/ 171082 h 196323"/>
                <a:gd name="connsiteX34" fmla="*/ 212217 w 211905"/>
                <a:gd name="connsiteY34" fmla="*/ 158617 h 196323"/>
                <a:gd name="connsiteX35" fmla="*/ 212217 w 211905"/>
                <a:gd name="connsiteY35" fmla="*/ 108757 h 196323"/>
                <a:gd name="connsiteX36" fmla="*/ 199440 w 211905"/>
                <a:gd name="connsiteY36" fmla="*/ 96292 h 196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11905" h="196323">
                  <a:moveTo>
                    <a:pt x="199440" y="96292"/>
                  </a:moveTo>
                  <a:lnTo>
                    <a:pt x="193208" y="96292"/>
                  </a:lnTo>
                  <a:lnTo>
                    <a:pt x="193208" y="21502"/>
                  </a:lnTo>
                  <a:cubicBezTo>
                    <a:pt x="193208" y="12465"/>
                    <a:pt x="188533" y="4363"/>
                    <a:pt x="180743" y="0"/>
                  </a:cubicBezTo>
                  <a:lnTo>
                    <a:pt x="180743" y="55781"/>
                  </a:lnTo>
                  <a:cubicBezTo>
                    <a:pt x="180743" y="66065"/>
                    <a:pt x="172329" y="74478"/>
                    <a:pt x="162045" y="74478"/>
                  </a:cubicBezTo>
                  <a:lnTo>
                    <a:pt x="118418" y="74478"/>
                  </a:lnTo>
                  <a:lnTo>
                    <a:pt x="118418" y="80711"/>
                  </a:lnTo>
                  <a:cubicBezTo>
                    <a:pt x="118418" y="84139"/>
                    <a:pt x="115613" y="86943"/>
                    <a:pt x="112185" y="86943"/>
                  </a:cubicBezTo>
                  <a:lnTo>
                    <a:pt x="99720" y="86943"/>
                  </a:lnTo>
                  <a:cubicBezTo>
                    <a:pt x="96292" y="86943"/>
                    <a:pt x="93488" y="84139"/>
                    <a:pt x="93488" y="80711"/>
                  </a:cubicBezTo>
                  <a:lnTo>
                    <a:pt x="93488" y="74478"/>
                  </a:lnTo>
                  <a:lnTo>
                    <a:pt x="49860" y="74478"/>
                  </a:lnTo>
                  <a:cubicBezTo>
                    <a:pt x="39576" y="74478"/>
                    <a:pt x="31163" y="66065"/>
                    <a:pt x="31163" y="55781"/>
                  </a:cubicBezTo>
                  <a:lnTo>
                    <a:pt x="31163" y="0"/>
                  </a:lnTo>
                  <a:cubicBezTo>
                    <a:pt x="23372" y="4363"/>
                    <a:pt x="18698" y="12777"/>
                    <a:pt x="18698" y="21502"/>
                  </a:cubicBezTo>
                  <a:lnTo>
                    <a:pt x="18698" y="96292"/>
                  </a:lnTo>
                  <a:lnTo>
                    <a:pt x="12465" y="96292"/>
                  </a:lnTo>
                  <a:cubicBezTo>
                    <a:pt x="5609" y="96292"/>
                    <a:pt x="0" y="101901"/>
                    <a:pt x="0" y="108757"/>
                  </a:cubicBezTo>
                  <a:lnTo>
                    <a:pt x="0" y="158617"/>
                  </a:lnTo>
                  <a:cubicBezTo>
                    <a:pt x="0" y="165473"/>
                    <a:pt x="5609" y="171082"/>
                    <a:pt x="12465" y="171082"/>
                  </a:cubicBezTo>
                  <a:lnTo>
                    <a:pt x="18698" y="171082"/>
                  </a:lnTo>
                  <a:lnTo>
                    <a:pt x="18698" y="186663"/>
                  </a:lnTo>
                  <a:cubicBezTo>
                    <a:pt x="18698" y="193519"/>
                    <a:pt x="24307" y="199128"/>
                    <a:pt x="31163" y="199128"/>
                  </a:cubicBezTo>
                  <a:lnTo>
                    <a:pt x="43628" y="199128"/>
                  </a:lnTo>
                  <a:lnTo>
                    <a:pt x="43628" y="156436"/>
                  </a:lnTo>
                  <a:cubicBezTo>
                    <a:pt x="43628" y="147399"/>
                    <a:pt x="51107" y="139920"/>
                    <a:pt x="60144" y="139920"/>
                  </a:cubicBezTo>
                  <a:lnTo>
                    <a:pt x="152073" y="139920"/>
                  </a:lnTo>
                  <a:cubicBezTo>
                    <a:pt x="161110" y="139920"/>
                    <a:pt x="168589" y="147399"/>
                    <a:pt x="168589" y="156436"/>
                  </a:cubicBezTo>
                  <a:lnTo>
                    <a:pt x="168589" y="199128"/>
                  </a:lnTo>
                  <a:lnTo>
                    <a:pt x="181054" y="199128"/>
                  </a:lnTo>
                  <a:cubicBezTo>
                    <a:pt x="187910" y="199128"/>
                    <a:pt x="193519" y="193519"/>
                    <a:pt x="193519" y="186663"/>
                  </a:cubicBezTo>
                  <a:lnTo>
                    <a:pt x="193519" y="171082"/>
                  </a:lnTo>
                  <a:lnTo>
                    <a:pt x="199752" y="171082"/>
                  </a:lnTo>
                  <a:cubicBezTo>
                    <a:pt x="206607" y="171082"/>
                    <a:pt x="212217" y="165473"/>
                    <a:pt x="212217" y="158617"/>
                  </a:cubicBezTo>
                  <a:lnTo>
                    <a:pt x="212217" y="108757"/>
                  </a:lnTo>
                  <a:cubicBezTo>
                    <a:pt x="211905" y="101901"/>
                    <a:pt x="206296" y="96292"/>
                    <a:pt x="199440" y="96292"/>
                  </a:cubicBez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sp>
        <p:nvSpPr>
          <p:cNvPr id="59" name="Graphic 473" descr="Shirt">
            <a:extLst>
              <a:ext uri="{FF2B5EF4-FFF2-40B4-BE49-F238E27FC236}">
                <a16:creationId xmlns:a16="http://schemas.microsoft.com/office/drawing/2014/main" id="{5CBC3127-9503-4A39-BADA-C6BE6BBE0C72}"/>
              </a:ext>
            </a:extLst>
          </p:cNvPr>
          <p:cNvSpPr/>
          <p:nvPr/>
        </p:nvSpPr>
        <p:spPr>
          <a:xfrm>
            <a:off x="624222" y="2956702"/>
            <a:ext cx="362412" cy="320752"/>
          </a:xfrm>
          <a:custGeom>
            <a:avLst/>
            <a:gdLst>
              <a:gd name="connsiteX0" fmla="*/ 305711 w 305913"/>
              <a:gd name="connsiteY0" fmla="*/ 71865 h 270751"/>
              <a:gd name="connsiteX1" fmla="*/ 254374 w 305913"/>
              <a:gd name="connsiteY1" fmla="*/ 21582 h 270751"/>
              <a:gd name="connsiteX2" fmla="*/ 249451 w 305913"/>
              <a:gd name="connsiteY2" fmla="*/ 18418 h 270751"/>
              <a:gd name="connsiteX3" fmla="*/ 201630 w 305913"/>
              <a:gd name="connsiteY3" fmla="*/ 485 h 270751"/>
              <a:gd name="connsiteX4" fmla="*/ 194246 w 305913"/>
              <a:gd name="connsiteY4" fmla="*/ 2243 h 270751"/>
              <a:gd name="connsiteX5" fmla="*/ 153809 w 305913"/>
              <a:gd name="connsiteY5" fmla="*/ 19472 h 270751"/>
              <a:gd name="connsiteX6" fmla="*/ 113373 w 305913"/>
              <a:gd name="connsiteY6" fmla="*/ 2243 h 270751"/>
              <a:gd name="connsiteX7" fmla="*/ 105988 w 305913"/>
              <a:gd name="connsiteY7" fmla="*/ 485 h 270751"/>
              <a:gd name="connsiteX8" fmla="*/ 58167 w 305913"/>
              <a:gd name="connsiteY8" fmla="*/ 18418 h 270751"/>
              <a:gd name="connsiteX9" fmla="*/ 53245 w 305913"/>
              <a:gd name="connsiteY9" fmla="*/ 21582 h 270751"/>
              <a:gd name="connsiteX10" fmla="*/ 1907 w 305913"/>
              <a:gd name="connsiteY10" fmla="*/ 71865 h 270751"/>
              <a:gd name="connsiteX11" fmla="*/ 2611 w 305913"/>
              <a:gd name="connsiteY11" fmla="*/ 82413 h 270751"/>
              <a:gd name="connsiteX12" fmla="*/ 49728 w 305913"/>
              <a:gd name="connsiteY12" fmla="*/ 117927 h 270751"/>
              <a:gd name="connsiteX13" fmla="*/ 58871 w 305913"/>
              <a:gd name="connsiteY13" fmla="*/ 117576 h 270751"/>
              <a:gd name="connsiteX14" fmla="*/ 76452 w 305913"/>
              <a:gd name="connsiteY14" fmla="*/ 101049 h 270751"/>
              <a:gd name="connsiteX15" fmla="*/ 76452 w 305913"/>
              <a:gd name="connsiteY15" fmla="*/ 272291 h 270751"/>
              <a:gd name="connsiteX16" fmla="*/ 231167 w 305913"/>
              <a:gd name="connsiteY16" fmla="*/ 272291 h 270751"/>
              <a:gd name="connsiteX17" fmla="*/ 231167 w 305913"/>
              <a:gd name="connsiteY17" fmla="*/ 101401 h 270751"/>
              <a:gd name="connsiteX18" fmla="*/ 248748 w 305913"/>
              <a:gd name="connsiteY18" fmla="*/ 117927 h 270751"/>
              <a:gd name="connsiteX19" fmla="*/ 257890 w 305913"/>
              <a:gd name="connsiteY19" fmla="*/ 118279 h 270751"/>
              <a:gd name="connsiteX20" fmla="*/ 305008 w 305913"/>
              <a:gd name="connsiteY20" fmla="*/ 82413 h 270751"/>
              <a:gd name="connsiteX21" fmla="*/ 305711 w 305913"/>
              <a:gd name="connsiteY21" fmla="*/ 71865 h 270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05913" h="270751">
                <a:moveTo>
                  <a:pt x="305711" y="71865"/>
                </a:moveTo>
                <a:lnTo>
                  <a:pt x="254374" y="21582"/>
                </a:lnTo>
                <a:cubicBezTo>
                  <a:pt x="252968" y="20176"/>
                  <a:pt x="251210" y="19121"/>
                  <a:pt x="249451" y="18418"/>
                </a:cubicBezTo>
                <a:lnTo>
                  <a:pt x="201630" y="485"/>
                </a:lnTo>
                <a:cubicBezTo>
                  <a:pt x="199169" y="-570"/>
                  <a:pt x="196004" y="133"/>
                  <a:pt x="194246" y="2243"/>
                </a:cubicBezTo>
                <a:cubicBezTo>
                  <a:pt x="184049" y="12792"/>
                  <a:pt x="169633" y="19472"/>
                  <a:pt x="153809" y="19472"/>
                </a:cubicBezTo>
                <a:cubicBezTo>
                  <a:pt x="137986" y="19472"/>
                  <a:pt x="123570" y="12792"/>
                  <a:pt x="113373" y="2243"/>
                </a:cubicBezTo>
                <a:cubicBezTo>
                  <a:pt x="111614" y="133"/>
                  <a:pt x="108450" y="-219"/>
                  <a:pt x="105988" y="485"/>
                </a:cubicBezTo>
                <a:lnTo>
                  <a:pt x="58167" y="18418"/>
                </a:lnTo>
                <a:cubicBezTo>
                  <a:pt x="56409" y="19121"/>
                  <a:pt x="54651" y="20176"/>
                  <a:pt x="53245" y="21582"/>
                </a:cubicBezTo>
                <a:lnTo>
                  <a:pt x="1907" y="71865"/>
                </a:lnTo>
                <a:cubicBezTo>
                  <a:pt x="-906" y="75029"/>
                  <a:pt x="-554" y="79952"/>
                  <a:pt x="2611" y="82413"/>
                </a:cubicBezTo>
                <a:lnTo>
                  <a:pt x="49728" y="117927"/>
                </a:lnTo>
                <a:cubicBezTo>
                  <a:pt x="52541" y="120037"/>
                  <a:pt x="56409" y="120037"/>
                  <a:pt x="58871" y="117576"/>
                </a:cubicBezTo>
                <a:lnTo>
                  <a:pt x="76452" y="101049"/>
                </a:lnTo>
                <a:lnTo>
                  <a:pt x="76452" y="272291"/>
                </a:lnTo>
                <a:lnTo>
                  <a:pt x="231167" y="272291"/>
                </a:lnTo>
                <a:lnTo>
                  <a:pt x="231167" y="101401"/>
                </a:lnTo>
                <a:lnTo>
                  <a:pt x="248748" y="117927"/>
                </a:lnTo>
                <a:cubicBezTo>
                  <a:pt x="251210" y="120389"/>
                  <a:pt x="255429" y="120389"/>
                  <a:pt x="257890" y="118279"/>
                </a:cubicBezTo>
                <a:lnTo>
                  <a:pt x="305008" y="82413"/>
                </a:lnTo>
                <a:cubicBezTo>
                  <a:pt x="308173" y="79952"/>
                  <a:pt x="308524" y="75029"/>
                  <a:pt x="305711" y="71865"/>
                </a:cubicBezTo>
                <a:close/>
              </a:path>
            </a:pathLst>
          </a:custGeom>
          <a:solidFill>
            <a:schemeClr val="accent2"/>
          </a:solidFill>
          <a:ln w="3473" cap="flat">
            <a:noFill/>
            <a:prstDash val="solid"/>
            <a:miter/>
          </a:ln>
        </p:spPr>
        <p:txBody>
          <a:bodyPr rtlCol="0" anchor="ctr"/>
          <a:lstStyle/>
          <a:p>
            <a:endParaRPr lang="en-ID" dirty="0"/>
          </a:p>
        </p:txBody>
      </p:sp>
      <p:sp>
        <p:nvSpPr>
          <p:cNvPr id="60" name="Graphic 28" descr="Books">
            <a:extLst>
              <a:ext uri="{FF2B5EF4-FFF2-40B4-BE49-F238E27FC236}">
                <a16:creationId xmlns:a16="http://schemas.microsoft.com/office/drawing/2014/main" id="{19EC0906-74C3-4C8F-906B-A0424A103CA2}"/>
              </a:ext>
            </a:extLst>
          </p:cNvPr>
          <p:cNvSpPr/>
          <p:nvPr/>
        </p:nvSpPr>
        <p:spPr>
          <a:xfrm>
            <a:off x="2662871" y="4894593"/>
            <a:ext cx="350890" cy="326123"/>
          </a:xfrm>
          <a:custGeom>
            <a:avLst/>
            <a:gdLst>
              <a:gd name="connsiteX0" fmla="*/ 265505 w 264881"/>
              <a:gd name="connsiteY0" fmla="*/ 87255 h 246183"/>
              <a:gd name="connsiteX1" fmla="*/ 249300 w 264881"/>
              <a:gd name="connsiteY1" fmla="*/ 81334 h 246183"/>
              <a:gd name="connsiteX2" fmla="*/ 249300 w 264881"/>
              <a:gd name="connsiteY2" fmla="*/ 47367 h 246183"/>
              <a:gd name="connsiteX3" fmla="*/ 265505 w 264881"/>
              <a:gd name="connsiteY3" fmla="*/ 40511 h 246183"/>
              <a:gd name="connsiteX4" fmla="*/ 155813 w 264881"/>
              <a:gd name="connsiteY4" fmla="*/ 0 h 246183"/>
              <a:gd name="connsiteX5" fmla="*/ 22437 w 264881"/>
              <a:gd name="connsiteY5" fmla="*/ 46744 h 246183"/>
              <a:gd name="connsiteX6" fmla="*/ 9349 w 264881"/>
              <a:gd name="connsiteY6" fmla="*/ 84139 h 246183"/>
              <a:gd name="connsiteX7" fmla="*/ 10907 w 264881"/>
              <a:gd name="connsiteY7" fmla="*/ 97850 h 246183"/>
              <a:gd name="connsiteX8" fmla="*/ 0 w 264881"/>
              <a:gd name="connsiteY8" fmla="*/ 133999 h 246183"/>
              <a:gd name="connsiteX9" fmla="*/ 9349 w 264881"/>
              <a:gd name="connsiteY9" fmla="*/ 161110 h 246183"/>
              <a:gd name="connsiteX10" fmla="*/ 8725 w 264881"/>
              <a:gd name="connsiteY10" fmla="*/ 180743 h 246183"/>
              <a:gd name="connsiteX11" fmla="*/ 24930 w 264881"/>
              <a:gd name="connsiteY11" fmla="*/ 211905 h 246183"/>
              <a:gd name="connsiteX12" fmla="*/ 111562 w 264881"/>
              <a:gd name="connsiteY12" fmla="*/ 247742 h 246183"/>
              <a:gd name="connsiteX13" fmla="*/ 264881 w 264881"/>
              <a:gd name="connsiteY13" fmla="*/ 184170 h 246183"/>
              <a:gd name="connsiteX14" fmla="*/ 248677 w 264881"/>
              <a:gd name="connsiteY14" fmla="*/ 178250 h 246183"/>
              <a:gd name="connsiteX15" fmla="*/ 248677 w 264881"/>
              <a:gd name="connsiteY15" fmla="*/ 143971 h 246183"/>
              <a:gd name="connsiteX16" fmla="*/ 264881 w 264881"/>
              <a:gd name="connsiteY16" fmla="*/ 137115 h 246183"/>
              <a:gd name="connsiteX17" fmla="*/ 239951 w 264881"/>
              <a:gd name="connsiteY17" fmla="*/ 127766 h 246183"/>
              <a:gd name="connsiteX18" fmla="*/ 239951 w 264881"/>
              <a:gd name="connsiteY18" fmla="*/ 97850 h 246183"/>
              <a:gd name="connsiteX19" fmla="*/ 265505 w 264881"/>
              <a:gd name="connsiteY19" fmla="*/ 87255 h 246183"/>
              <a:gd name="connsiteX20" fmla="*/ 26177 w 264881"/>
              <a:gd name="connsiteY20" fmla="*/ 68558 h 246183"/>
              <a:gd name="connsiteX21" fmla="*/ 112808 w 264881"/>
              <a:gd name="connsiteY21" fmla="*/ 102525 h 246183"/>
              <a:gd name="connsiteX22" fmla="*/ 237147 w 264881"/>
              <a:gd name="connsiteY22" fmla="*/ 52353 h 246183"/>
              <a:gd name="connsiteX23" fmla="*/ 237147 w 264881"/>
              <a:gd name="connsiteY23" fmla="*/ 79153 h 246183"/>
              <a:gd name="connsiteX24" fmla="*/ 112808 w 264881"/>
              <a:gd name="connsiteY24" fmla="*/ 130883 h 246183"/>
              <a:gd name="connsiteX25" fmla="*/ 26177 w 264881"/>
              <a:gd name="connsiteY25" fmla="*/ 96604 h 246183"/>
              <a:gd name="connsiteX26" fmla="*/ 26177 w 264881"/>
              <a:gd name="connsiteY26" fmla="*/ 68558 h 246183"/>
              <a:gd name="connsiteX27" fmla="*/ 236523 w 264881"/>
              <a:gd name="connsiteY27" fmla="*/ 176068 h 246183"/>
              <a:gd name="connsiteX28" fmla="*/ 112185 w 264881"/>
              <a:gd name="connsiteY28" fmla="*/ 227486 h 246183"/>
              <a:gd name="connsiteX29" fmla="*/ 25242 w 264881"/>
              <a:gd name="connsiteY29" fmla="*/ 193208 h 246183"/>
              <a:gd name="connsiteX30" fmla="*/ 25242 w 264881"/>
              <a:gd name="connsiteY30" fmla="*/ 168901 h 246183"/>
              <a:gd name="connsiteX31" fmla="*/ 102836 w 264881"/>
              <a:gd name="connsiteY31" fmla="*/ 200686 h 246183"/>
              <a:gd name="connsiteX32" fmla="*/ 236835 w 264881"/>
              <a:gd name="connsiteY32" fmla="*/ 147710 h 246183"/>
              <a:gd name="connsiteX33" fmla="*/ 236523 w 264881"/>
              <a:gd name="connsiteY33" fmla="*/ 176068 h 246183"/>
              <a:gd name="connsiteX34" fmla="*/ 227798 w 264881"/>
              <a:gd name="connsiteY34" fmla="*/ 129324 h 246183"/>
              <a:gd name="connsiteX35" fmla="*/ 103459 w 264881"/>
              <a:gd name="connsiteY35" fmla="*/ 180743 h 246183"/>
              <a:gd name="connsiteX36" fmla="*/ 16828 w 264881"/>
              <a:gd name="connsiteY36" fmla="*/ 146464 h 246183"/>
              <a:gd name="connsiteX37" fmla="*/ 16828 w 264881"/>
              <a:gd name="connsiteY37" fmla="*/ 118418 h 246183"/>
              <a:gd name="connsiteX38" fmla="*/ 105953 w 264881"/>
              <a:gd name="connsiteY38" fmla="*/ 153943 h 246183"/>
              <a:gd name="connsiteX39" fmla="*/ 228110 w 264881"/>
              <a:gd name="connsiteY39" fmla="*/ 102836 h 246183"/>
              <a:gd name="connsiteX40" fmla="*/ 228110 w 264881"/>
              <a:gd name="connsiteY40" fmla="*/ 129324 h 246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64881" h="246183">
                <a:moveTo>
                  <a:pt x="265505" y="87255"/>
                </a:moveTo>
                <a:lnTo>
                  <a:pt x="249300" y="81334"/>
                </a:lnTo>
                <a:lnTo>
                  <a:pt x="249300" y="47367"/>
                </a:lnTo>
                <a:lnTo>
                  <a:pt x="265505" y="40511"/>
                </a:lnTo>
                <a:lnTo>
                  <a:pt x="155813" y="0"/>
                </a:lnTo>
                <a:lnTo>
                  <a:pt x="22437" y="46744"/>
                </a:lnTo>
                <a:cubicBezTo>
                  <a:pt x="9660" y="52976"/>
                  <a:pt x="9349" y="70116"/>
                  <a:pt x="9349" y="84139"/>
                </a:cubicBezTo>
                <a:cubicBezTo>
                  <a:pt x="9349" y="88813"/>
                  <a:pt x="9972" y="93488"/>
                  <a:pt x="10907" y="97850"/>
                </a:cubicBezTo>
                <a:cubicBezTo>
                  <a:pt x="312" y="104706"/>
                  <a:pt x="0" y="120599"/>
                  <a:pt x="0" y="133999"/>
                </a:cubicBezTo>
                <a:cubicBezTo>
                  <a:pt x="0" y="144906"/>
                  <a:pt x="2493" y="154878"/>
                  <a:pt x="9349" y="161110"/>
                </a:cubicBezTo>
                <a:cubicBezTo>
                  <a:pt x="7791" y="166408"/>
                  <a:pt x="8725" y="172952"/>
                  <a:pt x="8725" y="180743"/>
                </a:cubicBezTo>
                <a:cubicBezTo>
                  <a:pt x="8725" y="194766"/>
                  <a:pt x="12465" y="207542"/>
                  <a:pt x="24930" y="211905"/>
                </a:cubicBezTo>
                <a:lnTo>
                  <a:pt x="111562" y="247742"/>
                </a:lnTo>
                <a:lnTo>
                  <a:pt x="264881" y="184170"/>
                </a:lnTo>
                <a:lnTo>
                  <a:pt x="248677" y="178250"/>
                </a:lnTo>
                <a:lnTo>
                  <a:pt x="248677" y="143971"/>
                </a:lnTo>
                <a:lnTo>
                  <a:pt x="264881" y="137115"/>
                </a:lnTo>
                <a:lnTo>
                  <a:pt x="239951" y="127766"/>
                </a:lnTo>
                <a:lnTo>
                  <a:pt x="239951" y="97850"/>
                </a:lnTo>
                <a:lnTo>
                  <a:pt x="265505" y="87255"/>
                </a:lnTo>
                <a:close/>
                <a:moveTo>
                  <a:pt x="26177" y="68558"/>
                </a:moveTo>
                <a:lnTo>
                  <a:pt x="112808" y="102525"/>
                </a:lnTo>
                <a:lnTo>
                  <a:pt x="237147" y="52353"/>
                </a:lnTo>
                <a:lnTo>
                  <a:pt x="237147" y="79153"/>
                </a:lnTo>
                <a:lnTo>
                  <a:pt x="112808" y="130883"/>
                </a:lnTo>
                <a:lnTo>
                  <a:pt x="26177" y="96604"/>
                </a:lnTo>
                <a:lnTo>
                  <a:pt x="26177" y="68558"/>
                </a:lnTo>
                <a:close/>
                <a:moveTo>
                  <a:pt x="236523" y="176068"/>
                </a:moveTo>
                <a:lnTo>
                  <a:pt x="112185" y="227486"/>
                </a:lnTo>
                <a:lnTo>
                  <a:pt x="25242" y="193208"/>
                </a:lnTo>
                <a:lnTo>
                  <a:pt x="25242" y="168901"/>
                </a:lnTo>
                <a:lnTo>
                  <a:pt x="102836" y="200686"/>
                </a:lnTo>
                <a:lnTo>
                  <a:pt x="236835" y="147710"/>
                </a:lnTo>
                <a:lnTo>
                  <a:pt x="236523" y="176068"/>
                </a:lnTo>
                <a:close/>
                <a:moveTo>
                  <a:pt x="227798" y="129324"/>
                </a:moveTo>
                <a:lnTo>
                  <a:pt x="103459" y="180743"/>
                </a:lnTo>
                <a:lnTo>
                  <a:pt x="16828" y="146464"/>
                </a:lnTo>
                <a:lnTo>
                  <a:pt x="16828" y="118418"/>
                </a:lnTo>
                <a:lnTo>
                  <a:pt x="105953" y="153943"/>
                </a:lnTo>
                <a:lnTo>
                  <a:pt x="228110" y="102836"/>
                </a:lnTo>
                <a:lnTo>
                  <a:pt x="228110" y="129324"/>
                </a:lnTo>
                <a:close/>
              </a:path>
            </a:pathLst>
          </a:custGeom>
          <a:solidFill>
            <a:schemeClr val="accent3"/>
          </a:solidFill>
          <a:ln w="3076" cap="flat">
            <a:noFill/>
            <a:prstDash val="solid"/>
            <a:miter/>
          </a:ln>
        </p:spPr>
        <p:txBody>
          <a:bodyPr rtlCol="0" anchor="ctr"/>
          <a:lstStyle/>
          <a:p>
            <a:endParaRPr lang="en-ID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B61A2278-D2AA-4FAC-9292-39CFB5D860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62526" y="2389848"/>
            <a:ext cx="4575396" cy="1723571"/>
          </a:xfrm>
        </p:spPr>
        <p:txBody>
          <a:bodyPr/>
          <a:lstStyle/>
          <a:p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005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31" grpId="0"/>
      <p:bldP spid="39" grpId="0"/>
      <p:bldP spid="46" grpId="0"/>
      <p:bldP spid="49" grpId="0" animBg="1"/>
      <p:bldP spid="52" grpId="0" animBg="1"/>
      <p:bldP spid="53" grpId="0" animBg="1"/>
      <p:bldP spid="54" grpId="0" animBg="1"/>
      <p:bldP spid="59" grpId="0" animBg="1"/>
      <p:bldP spid="60" grpId="0" animBg="1"/>
      <p:bldP spid="4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349F492-E4D3-4B43-9FA1-A49B50DF32E1}"/>
              </a:ext>
            </a:extLst>
          </p:cNvPr>
          <p:cNvSpPr/>
          <p:nvPr/>
        </p:nvSpPr>
        <p:spPr>
          <a:xfrm>
            <a:off x="3599543" y="2598057"/>
            <a:ext cx="5007428" cy="1190172"/>
          </a:xfrm>
          <a:custGeom>
            <a:avLst/>
            <a:gdLst>
              <a:gd name="connsiteX0" fmla="*/ 0 w 5007428"/>
              <a:gd name="connsiteY0" fmla="*/ 0 h 1190172"/>
              <a:gd name="connsiteX1" fmla="*/ 1712686 w 5007428"/>
              <a:gd name="connsiteY1" fmla="*/ 1190172 h 1190172"/>
              <a:gd name="connsiteX2" fmla="*/ 3280228 w 5007428"/>
              <a:gd name="connsiteY2" fmla="*/ 14514 h 1190172"/>
              <a:gd name="connsiteX3" fmla="*/ 5007428 w 5007428"/>
              <a:gd name="connsiteY3" fmla="*/ 1132114 h 119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07428" h="1190172">
                <a:moveTo>
                  <a:pt x="0" y="0"/>
                </a:moveTo>
                <a:lnTo>
                  <a:pt x="1712686" y="1190172"/>
                </a:lnTo>
                <a:lnTo>
                  <a:pt x="3280228" y="14514"/>
                </a:lnTo>
                <a:lnTo>
                  <a:pt x="5007428" y="1132114"/>
                </a:lnTo>
              </a:path>
            </a:pathLst>
          </a:custGeom>
          <a:noFill/>
          <a:ln w="12700"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72EFCC4-09CB-4523-ACBB-E93E9FD0CCF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F442575-1D49-42B6-AEF3-5D22FA666B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5FDC153-A94D-4425-9837-F78E08197B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55EC6F0B-E16E-4AAC-A274-1355E5B6CAA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EFE1844-5AC7-4AAD-A1D6-E2767B3E659B}"/>
              </a:ext>
            </a:extLst>
          </p:cNvPr>
          <p:cNvGrpSpPr/>
          <p:nvPr/>
        </p:nvGrpSpPr>
        <p:grpSpPr>
          <a:xfrm>
            <a:off x="10640218" y="6244441"/>
            <a:ext cx="697704" cy="247649"/>
            <a:chOff x="2097881" y="6281738"/>
            <a:chExt cx="697704" cy="24764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A2DC6D-ADFC-4F54-9A1F-7FA705414AB2}"/>
                </a:ext>
              </a:extLst>
            </p:cNvPr>
            <p:cNvSpPr/>
            <p:nvPr/>
          </p:nvSpPr>
          <p:spPr>
            <a:xfrm>
              <a:off x="2097881" y="6281738"/>
              <a:ext cx="119062" cy="1190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ACE0ADE-9876-4913-A034-CC69D0114208}"/>
                </a:ext>
              </a:extLst>
            </p:cNvPr>
            <p:cNvSpPr/>
            <p:nvPr/>
          </p:nvSpPr>
          <p:spPr>
            <a:xfrm>
              <a:off x="2295524" y="6410325"/>
              <a:ext cx="119062" cy="1190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71132B-FAA3-41D9-ADF4-84DFC2EB0964}"/>
                </a:ext>
              </a:extLst>
            </p:cNvPr>
            <p:cNvSpPr/>
            <p:nvPr/>
          </p:nvSpPr>
          <p:spPr>
            <a:xfrm>
              <a:off x="2478880" y="6281738"/>
              <a:ext cx="119062" cy="1190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86F724A-A914-428E-8B3E-291E9984A9D5}"/>
                </a:ext>
              </a:extLst>
            </p:cNvPr>
            <p:cNvSpPr/>
            <p:nvPr/>
          </p:nvSpPr>
          <p:spPr>
            <a:xfrm>
              <a:off x="2676523" y="6410325"/>
              <a:ext cx="119062" cy="1190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817D7FD-4D11-4490-B787-8AE07E5936E7}"/>
              </a:ext>
            </a:extLst>
          </p:cNvPr>
          <p:cNvSpPr txBox="1"/>
          <p:nvPr/>
        </p:nvSpPr>
        <p:spPr>
          <a:xfrm>
            <a:off x="11381960" y="6184313"/>
            <a:ext cx="488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1400" b="1" smtClean="0">
                <a:solidFill>
                  <a:schemeClr val="accent1"/>
                </a:solidFill>
                <a:latin typeface="+mj-lt"/>
              </a:rPr>
              <a:pPr algn="ctr"/>
              <a:t>4</a:t>
            </a:fld>
            <a:endParaRPr lang="en-US" sz="1400" b="1" dirty="0">
              <a:solidFill>
                <a:schemeClr val="accent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5B8596-0B87-4156-AC2B-7DCBBD6E14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CCB856-00A8-40CC-B7BF-DBB9761A7386}"/>
              </a:ext>
            </a:extLst>
          </p:cNvPr>
          <p:cNvSpPr txBox="1"/>
          <p:nvPr/>
        </p:nvSpPr>
        <p:spPr>
          <a:xfrm>
            <a:off x="7518446" y="1705186"/>
            <a:ext cx="22839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Phân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tích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thiết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kế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hệ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thống</a:t>
            </a:r>
            <a:endParaRPr lang="en-ID" sz="2000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7ED026-C709-4EC6-A41B-233614970673}"/>
              </a:ext>
            </a:extLst>
          </p:cNvPr>
          <p:cNvSpPr txBox="1"/>
          <p:nvPr/>
        </p:nvSpPr>
        <p:spPr>
          <a:xfrm>
            <a:off x="9053956" y="4255606"/>
            <a:ext cx="22839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Đặt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tả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dữ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liệu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chức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năng</a:t>
            </a:r>
            <a:endParaRPr lang="en-ID" sz="2000" b="1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37574C-6F95-4E6D-A6B3-C359F80C4023}"/>
              </a:ext>
            </a:extLst>
          </p:cNvPr>
          <p:cNvSpPr txBox="1"/>
          <p:nvPr/>
        </p:nvSpPr>
        <p:spPr>
          <a:xfrm>
            <a:off x="567219" y="2033730"/>
            <a:ext cx="22839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Tìm</a:t>
            </a:r>
            <a:r>
              <a:rPr lang="en-US" sz="2000" b="1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hiểu</a:t>
            </a:r>
            <a:r>
              <a:rPr lang="en-US" sz="2000" b="1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đề</a:t>
            </a:r>
            <a:r>
              <a:rPr lang="en-US" sz="2000" b="1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  <a:latin typeface="+mj-lt"/>
              </a:rPr>
              <a:t>tài</a:t>
            </a:r>
            <a:endParaRPr lang="en-ID" sz="2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DE0C60-2A01-4FF0-B59D-5A266E64F50F}"/>
              </a:ext>
            </a:extLst>
          </p:cNvPr>
          <p:cNvSpPr txBox="1"/>
          <p:nvPr/>
        </p:nvSpPr>
        <p:spPr>
          <a:xfrm>
            <a:off x="2509881" y="4609549"/>
            <a:ext cx="35165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Xác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định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yêu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cầu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và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xây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dựng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kế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hoạch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thực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hiện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đề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tài</a:t>
            </a:r>
            <a:endParaRPr lang="en-ID" sz="2000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FF85595-4221-40C7-916A-24DAB3406A92}"/>
              </a:ext>
            </a:extLst>
          </p:cNvPr>
          <p:cNvSpPr/>
          <p:nvPr/>
        </p:nvSpPr>
        <p:spPr>
          <a:xfrm>
            <a:off x="3399880" y="2464992"/>
            <a:ext cx="388527" cy="3885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244B3B5-C829-4FF6-83CF-BF80C43AFF54}"/>
              </a:ext>
            </a:extLst>
          </p:cNvPr>
          <p:cNvSpPr/>
          <p:nvPr/>
        </p:nvSpPr>
        <p:spPr>
          <a:xfrm>
            <a:off x="6688894" y="2464991"/>
            <a:ext cx="388527" cy="38852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203EB0B6-A029-4DA9-880C-50149CB208DA}"/>
              </a:ext>
            </a:extLst>
          </p:cNvPr>
          <p:cNvSpPr/>
          <p:nvPr/>
        </p:nvSpPr>
        <p:spPr>
          <a:xfrm>
            <a:off x="5114578" y="3593966"/>
            <a:ext cx="388527" cy="3885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B4234E2-FDA5-4605-8362-F2FC7EBB9948}"/>
              </a:ext>
            </a:extLst>
          </p:cNvPr>
          <p:cNvSpPr/>
          <p:nvPr/>
        </p:nvSpPr>
        <p:spPr>
          <a:xfrm>
            <a:off x="8412707" y="3569054"/>
            <a:ext cx="388527" cy="38852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AF2E5898-BFED-4824-9987-1AF1F09070BE}"/>
              </a:ext>
            </a:extLst>
          </p:cNvPr>
          <p:cNvSpPr/>
          <p:nvPr/>
        </p:nvSpPr>
        <p:spPr>
          <a:xfrm>
            <a:off x="2" y="0"/>
            <a:ext cx="733424" cy="775060"/>
          </a:xfrm>
          <a:custGeom>
            <a:avLst/>
            <a:gdLst>
              <a:gd name="connsiteX0" fmla="*/ 0 w 4154887"/>
              <a:gd name="connsiteY0" fmla="*/ 0 h 4390758"/>
              <a:gd name="connsiteX1" fmla="*/ 3547311 w 4154887"/>
              <a:gd name="connsiteY1" fmla="*/ 0 h 4390758"/>
              <a:gd name="connsiteX2" fmla="*/ 3695655 w 4154887"/>
              <a:gd name="connsiteY2" fmla="*/ 198378 h 4390758"/>
              <a:gd name="connsiteX3" fmla="*/ 4154887 w 4154887"/>
              <a:gd name="connsiteY3" fmla="*/ 1701800 h 4390758"/>
              <a:gd name="connsiteX4" fmla="*/ 1465929 w 4154887"/>
              <a:gd name="connsiteY4" fmla="*/ 4390758 h 4390758"/>
              <a:gd name="connsiteX5" fmla="*/ 184212 w 4154887"/>
              <a:gd name="connsiteY5" fmla="*/ 4066215 h 4390758"/>
              <a:gd name="connsiteX6" fmla="*/ 0 w 4154887"/>
              <a:gd name="connsiteY6" fmla="*/ 3954304 h 4390758"/>
              <a:gd name="connsiteX7" fmla="*/ 0 w 4154887"/>
              <a:gd name="connsiteY7" fmla="*/ 0 h 439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887" h="4390758">
                <a:moveTo>
                  <a:pt x="0" y="0"/>
                </a:moveTo>
                <a:lnTo>
                  <a:pt x="3547311" y="0"/>
                </a:lnTo>
                <a:lnTo>
                  <a:pt x="3695655" y="198378"/>
                </a:lnTo>
                <a:cubicBezTo>
                  <a:pt x="3985590" y="627539"/>
                  <a:pt x="4154887" y="1144899"/>
                  <a:pt x="4154887" y="1701800"/>
                </a:cubicBezTo>
                <a:cubicBezTo>
                  <a:pt x="4154887" y="3186870"/>
                  <a:pt x="2950999" y="4390758"/>
                  <a:pt x="1465929" y="4390758"/>
                </a:cubicBezTo>
                <a:cubicBezTo>
                  <a:pt x="1001845" y="4390758"/>
                  <a:pt x="565219" y="4273191"/>
                  <a:pt x="184212" y="4066215"/>
                </a:cubicBezTo>
                <a:lnTo>
                  <a:pt x="0" y="39543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511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8" grpId="0"/>
      <p:bldP spid="9" grpId="0" build="p"/>
      <p:bldP spid="17" grpId="0"/>
      <p:bldP spid="19" grpId="0"/>
      <p:bldP spid="21" grpId="0"/>
      <p:bldP spid="23" grpId="0"/>
      <p:bldP spid="37" grpId="0" animBg="1"/>
      <p:bldP spid="41" grpId="0" animBg="1"/>
      <p:bldP spid="44" grpId="0" animBg="1"/>
      <p:bldP spid="47" grpId="0" animBg="1"/>
      <p:bldP spid="3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DD3C5747-9F28-49E0-8ED1-B5F674061F1D}"/>
              </a:ext>
            </a:extLst>
          </p:cNvPr>
          <p:cNvSpPr/>
          <p:nvPr/>
        </p:nvSpPr>
        <p:spPr>
          <a:xfrm>
            <a:off x="1231900" y="1193800"/>
            <a:ext cx="10020300" cy="4584700"/>
          </a:xfrm>
          <a:custGeom>
            <a:avLst/>
            <a:gdLst>
              <a:gd name="connsiteX0" fmla="*/ 0 w 10020300"/>
              <a:gd name="connsiteY0" fmla="*/ 4584700 h 4584700"/>
              <a:gd name="connsiteX1" fmla="*/ 1854200 w 10020300"/>
              <a:gd name="connsiteY1" fmla="*/ 4203700 h 4584700"/>
              <a:gd name="connsiteX2" fmla="*/ 1168400 w 10020300"/>
              <a:gd name="connsiteY2" fmla="*/ 2832100 h 4584700"/>
              <a:gd name="connsiteX3" fmla="*/ 114300 w 10020300"/>
              <a:gd name="connsiteY3" fmla="*/ 3098800 h 4584700"/>
              <a:gd name="connsiteX4" fmla="*/ 1282700 w 10020300"/>
              <a:gd name="connsiteY4" fmla="*/ 3898900 h 4584700"/>
              <a:gd name="connsiteX5" fmla="*/ 2667000 w 10020300"/>
              <a:gd name="connsiteY5" fmla="*/ 2921000 h 4584700"/>
              <a:gd name="connsiteX6" fmla="*/ 4013200 w 10020300"/>
              <a:gd name="connsiteY6" fmla="*/ 2654300 h 4584700"/>
              <a:gd name="connsiteX7" fmla="*/ 5029200 w 10020300"/>
              <a:gd name="connsiteY7" fmla="*/ 3797300 h 4584700"/>
              <a:gd name="connsiteX8" fmla="*/ 6832600 w 10020300"/>
              <a:gd name="connsiteY8" fmla="*/ 3632200 h 4584700"/>
              <a:gd name="connsiteX9" fmla="*/ 5956300 w 10020300"/>
              <a:gd name="connsiteY9" fmla="*/ 2044700 h 4584700"/>
              <a:gd name="connsiteX10" fmla="*/ 6667500 w 10020300"/>
              <a:gd name="connsiteY10" fmla="*/ 635000 h 4584700"/>
              <a:gd name="connsiteX11" fmla="*/ 8636000 w 10020300"/>
              <a:gd name="connsiteY11" fmla="*/ 635000 h 4584700"/>
              <a:gd name="connsiteX12" fmla="*/ 10020300 w 10020300"/>
              <a:gd name="connsiteY12" fmla="*/ 0 h 458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020300" h="4584700">
                <a:moveTo>
                  <a:pt x="0" y="4584700"/>
                </a:moveTo>
                <a:cubicBezTo>
                  <a:pt x="829733" y="4540250"/>
                  <a:pt x="1659467" y="4495800"/>
                  <a:pt x="1854200" y="4203700"/>
                </a:cubicBezTo>
                <a:cubicBezTo>
                  <a:pt x="2048933" y="3911600"/>
                  <a:pt x="1458383" y="3016250"/>
                  <a:pt x="1168400" y="2832100"/>
                </a:cubicBezTo>
                <a:cubicBezTo>
                  <a:pt x="878417" y="2647950"/>
                  <a:pt x="95250" y="2921000"/>
                  <a:pt x="114300" y="3098800"/>
                </a:cubicBezTo>
                <a:cubicBezTo>
                  <a:pt x="133350" y="3276600"/>
                  <a:pt x="857250" y="3928533"/>
                  <a:pt x="1282700" y="3898900"/>
                </a:cubicBezTo>
                <a:cubicBezTo>
                  <a:pt x="1708150" y="3869267"/>
                  <a:pt x="2211917" y="3128433"/>
                  <a:pt x="2667000" y="2921000"/>
                </a:cubicBezTo>
                <a:cubicBezTo>
                  <a:pt x="3122083" y="2713567"/>
                  <a:pt x="3619500" y="2508250"/>
                  <a:pt x="4013200" y="2654300"/>
                </a:cubicBezTo>
                <a:cubicBezTo>
                  <a:pt x="4406900" y="2800350"/>
                  <a:pt x="4559300" y="3634317"/>
                  <a:pt x="5029200" y="3797300"/>
                </a:cubicBezTo>
                <a:cubicBezTo>
                  <a:pt x="5499100" y="3960283"/>
                  <a:pt x="6678083" y="3924300"/>
                  <a:pt x="6832600" y="3632200"/>
                </a:cubicBezTo>
                <a:cubicBezTo>
                  <a:pt x="6987117" y="3340100"/>
                  <a:pt x="5983817" y="2544233"/>
                  <a:pt x="5956300" y="2044700"/>
                </a:cubicBezTo>
                <a:cubicBezTo>
                  <a:pt x="5928783" y="1545167"/>
                  <a:pt x="6220883" y="869950"/>
                  <a:pt x="6667500" y="635000"/>
                </a:cubicBezTo>
                <a:cubicBezTo>
                  <a:pt x="7114117" y="400050"/>
                  <a:pt x="8077200" y="740833"/>
                  <a:pt x="8636000" y="635000"/>
                </a:cubicBezTo>
                <a:cubicBezTo>
                  <a:pt x="9194800" y="529167"/>
                  <a:pt x="9607550" y="264583"/>
                  <a:pt x="10020300" y="0"/>
                </a:cubicBezTo>
              </a:path>
            </a:pathLst>
          </a:custGeom>
          <a:noFill/>
          <a:ln w="19050">
            <a:solidFill>
              <a:schemeClr val="tx2">
                <a:lumMod val="25000"/>
                <a:lumOff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8E69BF-C5DD-4377-9A08-3A138C69A9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6414" y="-5282"/>
            <a:ext cx="5872553" cy="1723571"/>
          </a:xfrm>
        </p:spPr>
        <p:txBody>
          <a:bodyPr>
            <a:normAutofit/>
          </a:bodyPr>
          <a:lstStyle/>
          <a:p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358C6-9BF4-4002-9586-74703FEF3E2C}"/>
              </a:ext>
            </a:extLst>
          </p:cNvPr>
          <p:cNvSpPr/>
          <p:nvPr/>
        </p:nvSpPr>
        <p:spPr>
          <a:xfrm>
            <a:off x="2" y="0"/>
            <a:ext cx="733424" cy="775060"/>
          </a:xfrm>
          <a:custGeom>
            <a:avLst/>
            <a:gdLst>
              <a:gd name="connsiteX0" fmla="*/ 0 w 4154887"/>
              <a:gd name="connsiteY0" fmla="*/ 0 h 4390758"/>
              <a:gd name="connsiteX1" fmla="*/ 3547311 w 4154887"/>
              <a:gd name="connsiteY1" fmla="*/ 0 h 4390758"/>
              <a:gd name="connsiteX2" fmla="*/ 3695655 w 4154887"/>
              <a:gd name="connsiteY2" fmla="*/ 198378 h 4390758"/>
              <a:gd name="connsiteX3" fmla="*/ 4154887 w 4154887"/>
              <a:gd name="connsiteY3" fmla="*/ 1701800 h 4390758"/>
              <a:gd name="connsiteX4" fmla="*/ 1465929 w 4154887"/>
              <a:gd name="connsiteY4" fmla="*/ 4390758 h 4390758"/>
              <a:gd name="connsiteX5" fmla="*/ 184212 w 4154887"/>
              <a:gd name="connsiteY5" fmla="*/ 4066215 h 4390758"/>
              <a:gd name="connsiteX6" fmla="*/ 0 w 4154887"/>
              <a:gd name="connsiteY6" fmla="*/ 3954304 h 4390758"/>
              <a:gd name="connsiteX7" fmla="*/ 0 w 4154887"/>
              <a:gd name="connsiteY7" fmla="*/ 0 h 439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887" h="4390758">
                <a:moveTo>
                  <a:pt x="0" y="0"/>
                </a:moveTo>
                <a:lnTo>
                  <a:pt x="3547311" y="0"/>
                </a:lnTo>
                <a:lnTo>
                  <a:pt x="3695655" y="198378"/>
                </a:lnTo>
                <a:cubicBezTo>
                  <a:pt x="3985590" y="627539"/>
                  <a:pt x="4154887" y="1144899"/>
                  <a:pt x="4154887" y="1701800"/>
                </a:cubicBezTo>
                <a:cubicBezTo>
                  <a:pt x="4154887" y="3186870"/>
                  <a:pt x="2950999" y="4390758"/>
                  <a:pt x="1465929" y="4390758"/>
                </a:cubicBezTo>
                <a:cubicBezTo>
                  <a:pt x="1001845" y="4390758"/>
                  <a:pt x="565219" y="4273191"/>
                  <a:pt x="184212" y="4066215"/>
                </a:cubicBezTo>
                <a:lnTo>
                  <a:pt x="0" y="39543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D5BB8BA-D3FF-408A-948B-31BF53E55837}"/>
              </a:ext>
            </a:extLst>
          </p:cNvPr>
          <p:cNvGrpSpPr/>
          <p:nvPr/>
        </p:nvGrpSpPr>
        <p:grpSpPr>
          <a:xfrm>
            <a:off x="10640218" y="6244441"/>
            <a:ext cx="697704" cy="247649"/>
            <a:chOff x="2097881" y="6281738"/>
            <a:chExt cx="697704" cy="247649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1539182-7568-4309-BF65-91FFBBFC7F4C}"/>
                </a:ext>
              </a:extLst>
            </p:cNvPr>
            <p:cNvSpPr/>
            <p:nvPr/>
          </p:nvSpPr>
          <p:spPr>
            <a:xfrm>
              <a:off x="2097881" y="6281738"/>
              <a:ext cx="119062" cy="1190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F4DFA9E-CB80-403D-8CC8-1137E61D3D47}"/>
                </a:ext>
              </a:extLst>
            </p:cNvPr>
            <p:cNvSpPr/>
            <p:nvPr/>
          </p:nvSpPr>
          <p:spPr>
            <a:xfrm>
              <a:off x="2295524" y="6410325"/>
              <a:ext cx="119062" cy="1190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0E711BC-5198-4F88-82C1-32B957560714}"/>
                </a:ext>
              </a:extLst>
            </p:cNvPr>
            <p:cNvSpPr/>
            <p:nvPr/>
          </p:nvSpPr>
          <p:spPr>
            <a:xfrm>
              <a:off x="2478880" y="6281738"/>
              <a:ext cx="119062" cy="1190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C7AE240-11A1-4897-B5B3-AE7168A0FD33}"/>
                </a:ext>
              </a:extLst>
            </p:cNvPr>
            <p:cNvSpPr/>
            <p:nvPr/>
          </p:nvSpPr>
          <p:spPr>
            <a:xfrm>
              <a:off x="2676523" y="6410325"/>
              <a:ext cx="119062" cy="1190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DC1F965-6922-403E-B502-8C16DD75F41E}"/>
              </a:ext>
            </a:extLst>
          </p:cNvPr>
          <p:cNvSpPr txBox="1"/>
          <p:nvPr/>
        </p:nvSpPr>
        <p:spPr>
          <a:xfrm>
            <a:off x="11381960" y="6184313"/>
            <a:ext cx="488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1400" b="1" smtClean="0">
                <a:solidFill>
                  <a:schemeClr val="accent1"/>
                </a:solidFill>
                <a:latin typeface="+mj-lt"/>
              </a:rPr>
              <a:pPr algn="ctr"/>
              <a:t>5</a:t>
            </a:fld>
            <a:endParaRPr lang="en-US" sz="1400" b="1" dirty="0">
              <a:solidFill>
                <a:schemeClr val="accent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1D902F-746F-4DDF-8DD5-F83D4A63F2A3}"/>
              </a:ext>
            </a:extLst>
          </p:cNvPr>
          <p:cNvGrpSpPr/>
          <p:nvPr/>
        </p:nvGrpSpPr>
        <p:grpSpPr>
          <a:xfrm>
            <a:off x="10886096" y="494497"/>
            <a:ext cx="1105034" cy="878360"/>
            <a:chOff x="11052844" y="925526"/>
            <a:chExt cx="1105034" cy="878360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115D5278-4D64-444D-8120-E2ACCF667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27331" y="925526"/>
              <a:ext cx="830547" cy="818150"/>
            </a:xfrm>
            <a:custGeom>
              <a:avLst/>
              <a:gdLst>
                <a:gd name="T0" fmla="*/ 0 w 469"/>
                <a:gd name="T1" fmla="*/ 324 h 462"/>
                <a:gd name="T2" fmla="*/ 0 w 469"/>
                <a:gd name="T3" fmla="*/ 462 h 462"/>
                <a:gd name="T4" fmla="*/ 469 w 469"/>
                <a:gd name="T5" fmla="*/ 0 h 462"/>
                <a:gd name="T6" fmla="*/ 0 w 469"/>
                <a:gd name="T7" fmla="*/ 324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9" h="462">
                  <a:moveTo>
                    <a:pt x="0" y="324"/>
                  </a:moveTo>
                  <a:lnTo>
                    <a:pt x="0" y="462"/>
                  </a:lnTo>
                  <a:lnTo>
                    <a:pt x="469" y="0"/>
                  </a:lnTo>
                  <a:lnTo>
                    <a:pt x="0" y="324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92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A3EE68F6-0AC5-4413-8F18-3D6101698F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2844" y="925526"/>
              <a:ext cx="1105034" cy="573768"/>
            </a:xfrm>
            <a:custGeom>
              <a:avLst/>
              <a:gdLst>
                <a:gd name="T0" fmla="*/ 0 w 624"/>
                <a:gd name="T1" fmla="*/ 216 h 324"/>
                <a:gd name="T2" fmla="*/ 155 w 624"/>
                <a:gd name="T3" fmla="*/ 324 h 324"/>
                <a:gd name="T4" fmla="*/ 624 w 624"/>
                <a:gd name="T5" fmla="*/ 0 h 324"/>
                <a:gd name="T6" fmla="*/ 0 w 624"/>
                <a:gd name="T7" fmla="*/ 21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4" h="324">
                  <a:moveTo>
                    <a:pt x="0" y="216"/>
                  </a:moveTo>
                  <a:lnTo>
                    <a:pt x="155" y="324"/>
                  </a:lnTo>
                  <a:lnTo>
                    <a:pt x="624" y="0"/>
                  </a:lnTo>
                  <a:lnTo>
                    <a:pt x="0" y="21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B0D640D9-AB94-476F-A9B5-C71E4AFB8F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27331" y="925526"/>
              <a:ext cx="830547" cy="818150"/>
            </a:xfrm>
            <a:custGeom>
              <a:avLst/>
              <a:gdLst>
                <a:gd name="T0" fmla="*/ 43 w 469"/>
                <a:gd name="T1" fmla="*/ 369 h 462"/>
                <a:gd name="T2" fmla="*/ 0 w 469"/>
                <a:gd name="T3" fmla="*/ 462 h 462"/>
                <a:gd name="T4" fmla="*/ 469 w 469"/>
                <a:gd name="T5" fmla="*/ 0 h 462"/>
                <a:gd name="T6" fmla="*/ 43 w 469"/>
                <a:gd name="T7" fmla="*/ 369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9" h="462">
                  <a:moveTo>
                    <a:pt x="43" y="369"/>
                  </a:moveTo>
                  <a:lnTo>
                    <a:pt x="0" y="462"/>
                  </a:lnTo>
                  <a:lnTo>
                    <a:pt x="469" y="0"/>
                  </a:lnTo>
                  <a:lnTo>
                    <a:pt x="43" y="36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4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E46DF48-1AFB-4ED4-9A0E-85CE9BDF4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03480" y="925526"/>
              <a:ext cx="754398" cy="878360"/>
            </a:xfrm>
            <a:custGeom>
              <a:avLst/>
              <a:gdLst>
                <a:gd name="T0" fmla="*/ 426 w 426"/>
                <a:gd name="T1" fmla="*/ 0 h 496"/>
                <a:gd name="T2" fmla="*/ 186 w 426"/>
                <a:gd name="T3" fmla="*/ 496 h 496"/>
                <a:gd name="T4" fmla="*/ 0 w 426"/>
                <a:gd name="T5" fmla="*/ 369 h 496"/>
                <a:gd name="T6" fmla="*/ 426 w 426"/>
                <a:gd name="T7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6" h="496">
                  <a:moveTo>
                    <a:pt x="426" y="0"/>
                  </a:moveTo>
                  <a:lnTo>
                    <a:pt x="186" y="496"/>
                  </a:lnTo>
                  <a:lnTo>
                    <a:pt x="0" y="369"/>
                  </a:lnTo>
                  <a:lnTo>
                    <a:pt x="426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Oval 18">
            <a:extLst>
              <a:ext uri="{FF2B5EF4-FFF2-40B4-BE49-F238E27FC236}">
                <a16:creationId xmlns:a16="http://schemas.microsoft.com/office/drawing/2014/main" id="{D4EAF113-F7D1-4240-A8BB-70FE9A9201DB}"/>
              </a:ext>
            </a:extLst>
          </p:cNvPr>
          <p:cNvSpPr/>
          <p:nvPr/>
        </p:nvSpPr>
        <p:spPr>
          <a:xfrm>
            <a:off x="1165338" y="5707182"/>
            <a:ext cx="165782" cy="165782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68AAF6A-EDE6-4579-A1D5-DDAC981C0AA3}"/>
              </a:ext>
            </a:extLst>
          </p:cNvPr>
          <p:cNvSpPr/>
          <p:nvPr/>
        </p:nvSpPr>
        <p:spPr>
          <a:xfrm>
            <a:off x="9165980" y="1646169"/>
            <a:ext cx="336083" cy="336083"/>
          </a:xfrm>
          <a:prstGeom prst="ellipse">
            <a:avLst/>
          </a:prstGeom>
          <a:solidFill>
            <a:schemeClr val="accent5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CEC1942-6BA5-474A-BADF-06989E97D630}"/>
              </a:ext>
            </a:extLst>
          </p:cNvPr>
          <p:cNvSpPr/>
          <p:nvPr/>
        </p:nvSpPr>
        <p:spPr>
          <a:xfrm>
            <a:off x="5816775" y="1611466"/>
            <a:ext cx="3048000" cy="1349829"/>
          </a:xfrm>
          <a:prstGeom prst="roundRect">
            <a:avLst>
              <a:gd name="adj" fmla="val 11291"/>
            </a:avLst>
          </a:prstGeom>
          <a:solidFill>
            <a:schemeClr val="bg1"/>
          </a:solidFill>
          <a:ln>
            <a:noFill/>
          </a:ln>
          <a:effectLst>
            <a:outerShdw blurRad="266700" dist="508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B28EECC-2643-46D1-A722-F54D8D634446}"/>
              </a:ext>
            </a:extLst>
          </p:cNvPr>
          <p:cNvSpPr/>
          <p:nvPr/>
        </p:nvSpPr>
        <p:spPr>
          <a:xfrm>
            <a:off x="3599254" y="3999330"/>
            <a:ext cx="336083" cy="336083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89F8204-E7D9-4417-99CA-AAF1D574AE2C}"/>
              </a:ext>
            </a:extLst>
          </p:cNvPr>
          <p:cNvSpPr/>
          <p:nvPr/>
        </p:nvSpPr>
        <p:spPr>
          <a:xfrm>
            <a:off x="882111" y="2446806"/>
            <a:ext cx="3048000" cy="1349829"/>
          </a:xfrm>
          <a:prstGeom prst="roundRect">
            <a:avLst>
              <a:gd name="adj" fmla="val 11291"/>
            </a:avLst>
          </a:prstGeom>
          <a:solidFill>
            <a:schemeClr val="bg1"/>
          </a:solidFill>
          <a:ln>
            <a:noFill/>
          </a:ln>
          <a:effectLst>
            <a:outerShdw blurRad="266700" dist="508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A1BC4DE-A246-414B-A1FA-9CF4DFC0D763}"/>
              </a:ext>
            </a:extLst>
          </p:cNvPr>
          <p:cNvSpPr txBox="1"/>
          <p:nvPr/>
        </p:nvSpPr>
        <p:spPr>
          <a:xfrm>
            <a:off x="1407564" y="2570257"/>
            <a:ext cx="2551567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Mô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hình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hóa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,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xây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dựng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cơ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sở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dữ</a:t>
            </a:r>
            <a:r>
              <a:rPr lang="en-US" sz="2000" b="1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2"/>
                </a:solidFill>
                <a:latin typeface="+mj-lt"/>
              </a:rPr>
              <a:t>liệu</a:t>
            </a:r>
            <a:endParaRPr lang="en-US" sz="2000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E3E3E86-0EE3-48EA-8AC3-5930CC5CD332}"/>
              </a:ext>
            </a:extLst>
          </p:cNvPr>
          <p:cNvSpPr/>
          <p:nvPr/>
        </p:nvSpPr>
        <p:spPr>
          <a:xfrm>
            <a:off x="5703394" y="4506530"/>
            <a:ext cx="336083" cy="336083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27F7ED0F-1AC4-4BC1-AA6F-AB36D758C90A}"/>
              </a:ext>
            </a:extLst>
          </p:cNvPr>
          <p:cNvSpPr/>
          <p:nvPr/>
        </p:nvSpPr>
        <p:spPr>
          <a:xfrm>
            <a:off x="2983079" y="4929646"/>
            <a:ext cx="3048000" cy="1349829"/>
          </a:xfrm>
          <a:prstGeom prst="roundRect">
            <a:avLst>
              <a:gd name="adj" fmla="val 11291"/>
            </a:avLst>
          </a:prstGeom>
          <a:solidFill>
            <a:schemeClr val="bg1"/>
          </a:solidFill>
          <a:ln>
            <a:noFill/>
          </a:ln>
          <a:effectLst>
            <a:outerShdw blurRad="266700" dist="508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449877B-D074-49B5-AC05-27976B0D696F}"/>
              </a:ext>
            </a:extLst>
          </p:cNvPr>
          <p:cNvSpPr txBox="1"/>
          <p:nvPr/>
        </p:nvSpPr>
        <p:spPr>
          <a:xfrm>
            <a:off x="3592188" y="5096728"/>
            <a:ext cx="2362527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Tìm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hiểu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về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các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công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nghệ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cần</a:t>
            </a:r>
            <a:r>
              <a:rPr lang="en-US" sz="2000" b="1" dirty="0">
                <a:solidFill>
                  <a:schemeClr val="accent3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3"/>
                </a:solidFill>
                <a:latin typeface="+mj-lt"/>
              </a:rPr>
              <a:t>thiết</a:t>
            </a:r>
            <a:endParaRPr lang="en-US" sz="2000" b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7C1AC2A-FD3A-4D16-A73C-07B197923D8B}"/>
              </a:ext>
            </a:extLst>
          </p:cNvPr>
          <p:cNvSpPr/>
          <p:nvPr/>
        </p:nvSpPr>
        <p:spPr>
          <a:xfrm>
            <a:off x="7562331" y="3988761"/>
            <a:ext cx="336083" cy="336083"/>
          </a:xfrm>
          <a:prstGeom prst="ellipse">
            <a:avLst/>
          </a:prstGeom>
          <a:solidFill>
            <a:schemeClr val="accent4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1B630137-C601-498E-A3D4-A64ADDC722D8}"/>
              </a:ext>
            </a:extLst>
          </p:cNvPr>
          <p:cNvSpPr/>
          <p:nvPr/>
        </p:nvSpPr>
        <p:spPr>
          <a:xfrm>
            <a:off x="8048376" y="3988761"/>
            <a:ext cx="3048000" cy="1349829"/>
          </a:xfrm>
          <a:prstGeom prst="roundRect">
            <a:avLst>
              <a:gd name="adj" fmla="val 11291"/>
            </a:avLst>
          </a:prstGeom>
          <a:solidFill>
            <a:schemeClr val="bg1"/>
          </a:solidFill>
          <a:ln>
            <a:noFill/>
          </a:ln>
          <a:effectLst>
            <a:outerShdw blurRad="266700" dist="508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05ADDC1-9E5D-473C-9134-7E66CA3752C7}"/>
              </a:ext>
            </a:extLst>
          </p:cNvPr>
          <p:cNvSpPr txBox="1"/>
          <p:nvPr/>
        </p:nvSpPr>
        <p:spPr>
          <a:xfrm>
            <a:off x="8668279" y="4163646"/>
            <a:ext cx="1979588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Thiết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kế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,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lập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trình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giao</a:t>
            </a:r>
            <a:r>
              <a:rPr lang="en-US" sz="2000" b="1" dirty="0">
                <a:solidFill>
                  <a:schemeClr val="accent4"/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4"/>
                </a:solidFill>
                <a:latin typeface="+mj-lt"/>
              </a:rPr>
              <a:t>diện</a:t>
            </a:r>
            <a:endParaRPr lang="en-US" sz="2000" b="1" dirty="0">
              <a:solidFill>
                <a:schemeClr val="accent4"/>
              </a:solidFill>
              <a:latin typeface="+mj-lt"/>
            </a:endParaRPr>
          </a:p>
        </p:txBody>
      </p:sp>
      <p:grpSp>
        <p:nvGrpSpPr>
          <p:cNvPr id="53" name="Graphic 18" descr="Pencil">
            <a:extLst>
              <a:ext uri="{FF2B5EF4-FFF2-40B4-BE49-F238E27FC236}">
                <a16:creationId xmlns:a16="http://schemas.microsoft.com/office/drawing/2014/main" id="{9F35492C-E01E-4964-BF60-995539319406}"/>
              </a:ext>
            </a:extLst>
          </p:cNvPr>
          <p:cNvGrpSpPr/>
          <p:nvPr/>
        </p:nvGrpSpPr>
        <p:grpSpPr>
          <a:xfrm>
            <a:off x="1225655" y="2747966"/>
            <a:ext cx="210929" cy="213329"/>
            <a:chOff x="1603603" y="1952709"/>
            <a:chExt cx="246495" cy="249300"/>
          </a:xfrm>
          <a:solidFill>
            <a:schemeClr val="accent2"/>
          </a:solidFill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DFD33D1-9C3F-4DF7-9DE5-99567BBCD3D5}"/>
                </a:ext>
              </a:extLst>
            </p:cNvPr>
            <p:cNvSpPr/>
            <p:nvPr/>
          </p:nvSpPr>
          <p:spPr>
            <a:xfrm>
              <a:off x="1603603" y="1986988"/>
              <a:ext cx="215021" cy="215021"/>
            </a:xfrm>
            <a:custGeom>
              <a:avLst/>
              <a:gdLst>
                <a:gd name="connsiteX0" fmla="*/ 52976 w 215021"/>
                <a:gd name="connsiteY0" fmla="*/ 162668 h 215021"/>
                <a:gd name="connsiteX1" fmla="*/ 52976 w 215021"/>
                <a:gd name="connsiteY1" fmla="*/ 184794 h 215021"/>
                <a:gd name="connsiteX2" fmla="*/ 26488 w 215021"/>
                <a:gd name="connsiteY2" fmla="*/ 193519 h 215021"/>
                <a:gd name="connsiteX3" fmla="*/ 21814 w 215021"/>
                <a:gd name="connsiteY3" fmla="*/ 188845 h 215021"/>
                <a:gd name="connsiteX4" fmla="*/ 30539 w 215021"/>
                <a:gd name="connsiteY4" fmla="*/ 162357 h 215021"/>
                <a:gd name="connsiteX5" fmla="*/ 52976 w 215021"/>
                <a:gd name="connsiteY5" fmla="*/ 162668 h 215021"/>
                <a:gd name="connsiteX6" fmla="*/ 175445 w 215021"/>
                <a:gd name="connsiteY6" fmla="*/ 0 h 215021"/>
                <a:gd name="connsiteX7" fmla="*/ 19632 w 215021"/>
                <a:gd name="connsiteY7" fmla="*/ 156124 h 215021"/>
                <a:gd name="connsiteX8" fmla="*/ 0 w 215021"/>
                <a:gd name="connsiteY8" fmla="*/ 215333 h 215021"/>
                <a:gd name="connsiteX9" fmla="*/ 59520 w 215021"/>
                <a:gd name="connsiteY9" fmla="*/ 195700 h 215021"/>
                <a:gd name="connsiteX10" fmla="*/ 215333 w 215021"/>
                <a:gd name="connsiteY10" fmla="*/ 39888 h 21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021" h="215021">
                  <a:moveTo>
                    <a:pt x="52976" y="162668"/>
                  </a:moveTo>
                  <a:cubicBezTo>
                    <a:pt x="59209" y="168901"/>
                    <a:pt x="59209" y="178561"/>
                    <a:pt x="52976" y="184794"/>
                  </a:cubicBezTo>
                  <a:lnTo>
                    <a:pt x="26488" y="193519"/>
                  </a:lnTo>
                  <a:lnTo>
                    <a:pt x="21814" y="188845"/>
                  </a:lnTo>
                  <a:lnTo>
                    <a:pt x="30539" y="162357"/>
                  </a:lnTo>
                  <a:cubicBezTo>
                    <a:pt x="37083" y="156436"/>
                    <a:pt x="46744" y="156436"/>
                    <a:pt x="52976" y="162668"/>
                  </a:cubicBezTo>
                  <a:close/>
                  <a:moveTo>
                    <a:pt x="175445" y="0"/>
                  </a:moveTo>
                  <a:lnTo>
                    <a:pt x="19632" y="156124"/>
                  </a:lnTo>
                  <a:lnTo>
                    <a:pt x="0" y="215333"/>
                  </a:lnTo>
                  <a:lnTo>
                    <a:pt x="59520" y="195700"/>
                  </a:lnTo>
                  <a:lnTo>
                    <a:pt x="215333" y="39888"/>
                  </a:lnTo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D316482-1BF9-4B5B-86FC-F438AF79D6E9}"/>
                </a:ext>
              </a:extLst>
            </p:cNvPr>
            <p:cNvSpPr/>
            <p:nvPr/>
          </p:nvSpPr>
          <p:spPr>
            <a:xfrm>
              <a:off x="1787773" y="1952709"/>
              <a:ext cx="62325" cy="62325"/>
            </a:xfrm>
            <a:custGeom>
              <a:avLst/>
              <a:gdLst>
                <a:gd name="connsiteX0" fmla="*/ 61702 w 62325"/>
                <a:gd name="connsiteY0" fmla="*/ 25865 h 62325"/>
                <a:gd name="connsiteX1" fmla="*/ 39576 w 62325"/>
                <a:gd name="connsiteY1" fmla="*/ 3740 h 62325"/>
                <a:gd name="connsiteX2" fmla="*/ 21814 w 62325"/>
                <a:gd name="connsiteY2" fmla="*/ 3740 h 62325"/>
                <a:gd name="connsiteX3" fmla="*/ 0 w 62325"/>
                <a:gd name="connsiteY3" fmla="*/ 25553 h 62325"/>
                <a:gd name="connsiteX4" fmla="*/ 39576 w 62325"/>
                <a:gd name="connsiteY4" fmla="*/ 65130 h 62325"/>
                <a:gd name="connsiteX5" fmla="*/ 61390 w 62325"/>
                <a:gd name="connsiteY5" fmla="*/ 43316 h 62325"/>
                <a:gd name="connsiteX6" fmla="*/ 61702 w 62325"/>
                <a:gd name="connsiteY6" fmla="*/ 25865 h 6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25" h="62325">
                  <a:moveTo>
                    <a:pt x="61702" y="25865"/>
                  </a:moveTo>
                  <a:lnTo>
                    <a:pt x="39576" y="3740"/>
                  </a:lnTo>
                  <a:cubicBezTo>
                    <a:pt x="34590" y="-1247"/>
                    <a:pt x="26800" y="-1247"/>
                    <a:pt x="21814" y="3740"/>
                  </a:cubicBezTo>
                  <a:lnTo>
                    <a:pt x="0" y="25553"/>
                  </a:lnTo>
                  <a:lnTo>
                    <a:pt x="39576" y="65130"/>
                  </a:lnTo>
                  <a:lnTo>
                    <a:pt x="61390" y="43316"/>
                  </a:lnTo>
                  <a:cubicBezTo>
                    <a:pt x="66688" y="38641"/>
                    <a:pt x="66688" y="30851"/>
                    <a:pt x="61702" y="25865"/>
                  </a:cubicBez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sp>
        <p:nvSpPr>
          <p:cNvPr id="56" name="Graphic 28" descr="Books">
            <a:extLst>
              <a:ext uri="{FF2B5EF4-FFF2-40B4-BE49-F238E27FC236}">
                <a16:creationId xmlns:a16="http://schemas.microsoft.com/office/drawing/2014/main" id="{BBCCAB34-179F-45FD-A5CA-36E689BA273D}"/>
              </a:ext>
            </a:extLst>
          </p:cNvPr>
          <p:cNvSpPr/>
          <p:nvPr/>
        </p:nvSpPr>
        <p:spPr>
          <a:xfrm>
            <a:off x="8393293" y="4309673"/>
            <a:ext cx="226662" cy="210663"/>
          </a:xfrm>
          <a:custGeom>
            <a:avLst/>
            <a:gdLst>
              <a:gd name="connsiteX0" fmla="*/ 265505 w 264881"/>
              <a:gd name="connsiteY0" fmla="*/ 87255 h 246183"/>
              <a:gd name="connsiteX1" fmla="*/ 249300 w 264881"/>
              <a:gd name="connsiteY1" fmla="*/ 81334 h 246183"/>
              <a:gd name="connsiteX2" fmla="*/ 249300 w 264881"/>
              <a:gd name="connsiteY2" fmla="*/ 47367 h 246183"/>
              <a:gd name="connsiteX3" fmla="*/ 265505 w 264881"/>
              <a:gd name="connsiteY3" fmla="*/ 40511 h 246183"/>
              <a:gd name="connsiteX4" fmla="*/ 155813 w 264881"/>
              <a:gd name="connsiteY4" fmla="*/ 0 h 246183"/>
              <a:gd name="connsiteX5" fmla="*/ 22437 w 264881"/>
              <a:gd name="connsiteY5" fmla="*/ 46744 h 246183"/>
              <a:gd name="connsiteX6" fmla="*/ 9349 w 264881"/>
              <a:gd name="connsiteY6" fmla="*/ 84139 h 246183"/>
              <a:gd name="connsiteX7" fmla="*/ 10907 w 264881"/>
              <a:gd name="connsiteY7" fmla="*/ 97850 h 246183"/>
              <a:gd name="connsiteX8" fmla="*/ 0 w 264881"/>
              <a:gd name="connsiteY8" fmla="*/ 133999 h 246183"/>
              <a:gd name="connsiteX9" fmla="*/ 9349 w 264881"/>
              <a:gd name="connsiteY9" fmla="*/ 161110 h 246183"/>
              <a:gd name="connsiteX10" fmla="*/ 8725 w 264881"/>
              <a:gd name="connsiteY10" fmla="*/ 180743 h 246183"/>
              <a:gd name="connsiteX11" fmla="*/ 24930 w 264881"/>
              <a:gd name="connsiteY11" fmla="*/ 211905 h 246183"/>
              <a:gd name="connsiteX12" fmla="*/ 111562 w 264881"/>
              <a:gd name="connsiteY12" fmla="*/ 247742 h 246183"/>
              <a:gd name="connsiteX13" fmla="*/ 264881 w 264881"/>
              <a:gd name="connsiteY13" fmla="*/ 184170 h 246183"/>
              <a:gd name="connsiteX14" fmla="*/ 248677 w 264881"/>
              <a:gd name="connsiteY14" fmla="*/ 178250 h 246183"/>
              <a:gd name="connsiteX15" fmla="*/ 248677 w 264881"/>
              <a:gd name="connsiteY15" fmla="*/ 143971 h 246183"/>
              <a:gd name="connsiteX16" fmla="*/ 264881 w 264881"/>
              <a:gd name="connsiteY16" fmla="*/ 137115 h 246183"/>
              <a:gd name="connsiteX17" fmla="*/ 239951 w 264881"/>
              <a:gd name="connsiteY17" fmla="*/ 127766 h 246183"/>
              <a:gd name="connsiteX18" fmla="*/ 239951 w 264881"/>
              <a:gd name="connsiteY18" fmla="*/ 97850 h 246183"/>
              <a:gd name="connsiteX19" fmla="*/ 265505 w 264881"/>
              <a:gd name="connsiteY19" fmla="*/ 87255 h 246183"/>
              <a:gd name="connsiteX20" fmla="*/ 26177 w 264881"/>
              <a:gd name="connsiteY20" fmla="*/ 68558 h 246183"/>
              <a:gd name="connsiteX21" fmla="*/ 112808 w 264881"/>
              <a:gd name="connsiteY21" fmla="*/ 102525 h 246183"/>
              <a:gd name="connsiteX22" fmla="*/ 237147 w 264881"/>
              <a:gd name="connsiteY22" fmla="*/ 52353 h 246183"/>
              <a:gd name="connsiteX23" fmla="*/ 237147 w 264881"/>
              <a:gd name="connsiteY23" fmla="*/ 79153 h 246183"/>
              <a:gd name="connsiteX24" fmla="*/ 112808 w 264881"/>
              <a:gd name="connsiteY24" fmla="*/ 130883 h 246183"/>
              <a:gd name="connsiteX25" fmla="*/ 26177 w 264881"/>
              <a:gd name="connsiteY25" fmla="*/ 96604 h 246183"/>
              <a:gd name="connsiteX26" fmla="*/ 26177 w 264881"/>
              <a:gd name="connsiteY26" fmla="*/ 68558 h 246183"/>
              <a:gd name="connsiteX27" fmla="*/ 236523 w 264881"/>
              <a:gd name="connsiteY27" fmla="*/ 176068 h 246183"/>
              <a:gd name="connsiteX28" fmla="*/ 112185 w 264881"/>
              <a:gd name="connsiteY28" fmla="*/ 227486 h 246183"/>
              <a:gd name="connsiteX29" fmla="*/ 25242 w 264881"/>
              <a:gd name="connsiteY29" fmla="*/ 193208 h 246183"/>
              <a:gd name="connsiteX30" fmla="*/ 25242 w 264881"/>
              <a:gd name="connsiteY30" fmla="*/ 168901 h 246183"/>
              <a:gd name="connsiteX31" fmla="*/ 102836 w 264881"/>
              <a:gd name="connsiteY31" fmla="*/ 200686 h 246183"/>
              <a:gd name="connsiteX32" fmla="*/ 236835 w 264881"/>
              <a:gd name="connsiteY32" fmla="*/ 147710 h 246183"/>
              <a:gd name="connsiteX33" fmla="*/ 236523 w 264881"/>
              <a:gd name="connsiteY33" fmla="*/ 176068 h 246183"/>
              <a:gd name="connsiteX34" fmla="*/ 227798 w 264881"/>
              <a:gd name="connsiteY34" fmla="*/ 129324 h 246183"/>
              <a:gd name="connsiteX35" fmla="*/ 103459 w 264881"/>
              <a:gd name="connsiteY35" fmla="*/ 180743 h 246183"/>
              <a:gd name="connsiteX36" fmla="*/ 16828 w 264881"/>
              <a:gd name="connsiteY36" fmla="*/ 146464 h 246183"/>
              <a:gd name="connsiteX37" fmla="*/ 16828 w 264881"/>
              <a:gd name="connsiteY37" fmla="*/ 118418 h 246183"/>
              <a:gd name="connsiteX38" fmla="*/ 105953 w 264881"/>
              <a:gd name="connsiteY38" fmla="*/ 153943 h 246183"/>
              <a:gd name="connsiteX39" fmla="*/ 228110 w 264881"/>
              <a:gd name="connsiteY39" fmla="*/ 102836 h 246183"/>
              <a:gd name="connsiteX40" fmla="*/ 228110 w 264881"/>
              <a:gd name="connsiteY40" fmla="*/ 129324 h 246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64881" h="246183">
                <a:moveTo>
                  <a:pt x="265505" y="87255"/>
                </a:moveTo>
                <a:lnTo>
                  <a:pt x="249300" y="81334"/>
                </a:lnTo>
                <a:lnTo>
                  <a:pt x="249300" y="47367"/>
                </a:lnTo>
                <a:lnTo>
                  <a:pt x="265505" y="40511"/>
                </a:lnTo>
                <a:lnTo>
                  <a:pt x="155813" y="0"/>
                </a:lnTo>
                <a:lnTo>
                  <a:pt x="22437" y="46744"/>
                </a:lnTo>
                <a:cubicBezTo>
                  <a:pt x="9660" y="52976"/>
                  <a:pt x="9349" y="70116"/>
                  <a:pt x="9349" y="84139"/>
                </a:cubicBezTo>
                <a:cubicBezTo>
                  <a:pt x="9349" y="88813"/>
                  <a:pt x="9972" y="93488"/>
                  <a:pt x="10907" y="97850"/>
                </a:cubicBezTo>
                <a:cubicBezTo>
                  <a:pt x="312" y="104706"/>
                  <a:pt x="0" y="120599"/>
                  <a:pt x="0" y="133999"/>
                </a:cubicBezTo>
                <a:cubicBezTo>
                  <a:pt x="0" y="144906"/>
                  <a:pt x="2493" y="154878"/>
                  <a:pt x="9349" y="161110"/>
                </a:cubicBezTo>
                <a:cubicBezTo>
                  <a:pt x="7791" y="166408"/>
                  <a:pt x="8725" y="172952"/>
                  <a:pt x="8725" y="180743"/>
                </a:cubicBezTo>
                <a:cubicBezTo>
                  <a:pt x="8725" y="194766"/>
                  <a:pt x="12465" y="207542"/>
                  <a:pt x="24930" y="211905"/>
                </a:cubicBezTo>
                <a:lnTo>
                  <a:pt x="111562" y="247742"/>
                </a:lnTo>
                <a:lnTo>
                  <a:pt x="264881" y="184170"/>
                </a:lnTo>
                <a:lnTo>
                  <a:pt x="248677" y="178250"/>
                </a:lnTo>
                <a:lnTo>
                  <a:pt x="248677" y="143971"/>
                </a:lnTo>
                <a:lnTo>
                  <a:pt x="264881" y="137115"/>
                </a:lnTo>
                <a:lnTo>
                  <a:pt x="239951" y="127766"/>
                </a:lnTo>
                <a:lnTo>
                  <a:pt x="239951" y="97850"/>
                </a:lnTo>
                <a:lnTo>
                  <a:pt x="265505" y="87255"/>
                </a:lnTo>
                <a:close/>
                <a:moveTo>
                  <a:pt x="26177" y="68558"/>
                </a:moveTo>
                <a:lnTo>
                  <a:pt x="112808" y="102525"/>
                </a:lnTo>
                <a:lnTo>
                  <a:pt x="237147" y="52353"/>
                </a:lnTo>
                <a:lnTo>
                  <a:pt x="237147" y="79153"/>
                </a:lnTo>
                <a:lnTo>
                  <a:pt x="112808" y="130883"/>
                </a:lnTo>
                <a:lnTo>
                  <a:pt x="26177" y="96604"/>
                </a:lnTo>
                <a:lnTo>
                  <a:pt x="26177" y="68558"/>
                </a:lnTo>
                <a:close/>
                <a:moveTo>
                  <a:pt x="236523" y="176068"/>
                </a:moveTo>
                <a:lnTo>
                  <a:pt x="112185" y="227486"/>
                </a:lnTo>
                <a:lnTo>
                  <a:pt x="25242" y="193208"/>
                </a:lnTo>
                <a:lnTo>
                  <a:pt x="25242" y="168901"/>
                </a:lnTo>
                <a:lnTo>
                  <a:pt x="102836" y="200686"/>
                </a:lnTo>
                <a:lnTo>
                  <a:pt x="236835" y="147710"/>
                </a:lnTo>
                <a:lnTo>
                  <a:pt x="236523" y="176068"/>
                </a:lnTo>
                <a:close/>
                <a:moveTo>
                  <a:pt x="227798" y="129324"/>
                </a:moveTo>
                <a:lnTo>
                  <a:pt x="103459" y="180743"/>
                </a:lnTo>
                <a:lnTo>
                  <a:pt x="16828" y="146464"/>
                </a:lnTo>
                <a:lnTo>
                  <a:pt x="16828" y="118418"/>
                </a:lnTo>
                <a:lnTo>
                  <a:pt x="105953" y="153943"/>
                </a:lnTo>
                <a:lnTo>
                  <a:pt x="228110" y="102836"/>
                </a:lnTo>
                <a:lnTo>
                  <a:pt x="228110" y="129324"/>
                </a:lnTo>
                <a:close/>
              </a:path>
            </a:pathLst>
          </a:custGeom>
          <a:solidFill>
            <a:schemeClr val="accent4"/>
          </a:solidFill>
          <a:ln w="3076" cap="flat">
            <a:noFill/>
            <a:prstDash val="solid"/>
            <a:miter/>
          </a:ln>
        </p:spPr>
        <p:txBody>
          <a:bodyPr rtlCol="0" anchor="ctr"/>
          <a:lstStyle/>
          <a:p>
            <a:endParaRPr lang="en-ID" dirty="0"/>
          </a:p>
        </p:txBody>
      </p:sp>
      <p:sp>
        <p:nvSpPr>
          <p:cNvPr id="57" name="Graphic 34" descr="Bell">
            <a:extLst>
              <a:ext uri="{FF2B5EF4-FFF2-40B4-BE49-F238E27FC236}">
                <a16:creationId xmlns:a16="http://schemas.microsoft.com/office/drawing/2014/main" id="{88A184D5-6C1C-4844-A391-315F5ED2B74D}"/>
              </a:ext>
            </a:extLst>
          </p:cNvPr>
          <p:cNvSpPr/>
          <p:nvPr/>
        </p:nvSpPr>
        <p:spPr>
          <a:xfrm>
            <a:off x="6302573" y="1928590"/>
            <a:ext cx="178664" cy="210663"/>
          </a:xfrm>
          <a:custGeom>
            <a:avLst/>
            <a:gdLst>
              <a:gd name="connsiteX0" fmla="*/ 206302 w 208788"/>
              <a:gd name="connsiteY0" fmla="*/ 194142 h 246183"/>
              <a:gd name="connsiteX1" fmla="*/ 164544 w 208788"/>
              <a:gd name="connsiteY1" fmla="*/ 83827 h 246183"/>
              <a:gd name="connsiteX2" fmla="*/ 164544 w 208788"/>
              <a:gd name="connsiteY2" fmla="*/ 84139 h 246183"/>
              <a:gd name="connsiteX3" fmla="*/ 132758 w 208788"/>
              <a:gd name="connsiteY3" fmla="*/ 34590 h 246183"/>
              <a:gd name="connsiteX4" fmla="*/ 133693 w 208788"/>
              <a:gd name="connsiteY4" fmla="*/ 28046 h 246183"/>
              <a:gd name="connsiteX5" fmla="*/ 105647 w 208788"/>
              <a:gd name="connsiteY5" fmla="*/ 0 h 246183"/>
              <a:gd name="connsiteX6" fmla="*/ 77601 w 208788"/>
              <a:gd name="connsiteY6" fmla="*/ 28046 h 246183"/>
              <a:gd name="connsiteX7" fmla="*/ 78536 w 208788"/>
              <a:gd name="connsiteY7" fmla="*/ 34590 h 246183"/>
              <a:gd name="connsiteX8" fmla="*/ 46750 w 208788"/>
              <a:gd name="connsiteY8" fmla="*/ 84139 h 246183"/>
              <a:gd name="connsiteX9" fmla="*/ 46750 w 208788"/>
              <a:gd name="connsiteY9" fmla="*/ 83827 h 246183"/>
              <a:gd name="connsiteX10" fmla="*/ 4992 w 208788"/>
              <a:gd name="connsiteY10" fmla="*/ 194142 h 246183"/>
              <a:gd name="connsiteX11" fmla="*/ 6 w 208788"/>
              <a:gd name="connsiteY11" fmla="*/ 206919 h 246183"/>
              <a:gd name="connsiteX12" fmla="*/ 105335 w 208788"/>
              <a:gd name="connsiteY12" fmla="*/ 248988 h 246183"/>
              <a:gd name="connsiteX13" fmla="*/ 211288 w 208788"/>
              <a:gd name="connsiteY13" fmla="*/ 206919 h 246183"/>
              <a:gd name="connsiteX14" fmla="*/ 206302 w 208788"/>
              <a:gd name="connsiteY14" fmla="*/ 194142 h 246183"/>
              <a:gd name="connsiteX15" fmla="*/ 105335 w 208788"/>
              <a:gd name="connsiteY15" fmla="*/ 12153 h 246183"/>
              <a:gd name="connsiteX16" fmla="*/ 120917 w 208788"/>
              <a:gd name="connsiteY16" fmla="*/ 27735 h 246183"/>
              <a:gd name="connsiteX17" fmla="*/ 120605 w 208788"/>
              <a:gd name="connsiteY17" fmla="*/ 29916 h 246183"/>
              <a:gd name="connsiteX18" fmla="*/ 105335 w 208788"/>
              <a:gd name="connsiteY18" fmla="*/ 27735 h 246183"/>
              <a:gd name="connsiteX19" fmla="*/ 90066 w 208788"/>
              <a:gd name="connsiteY19" fmla="*/ 29916 h 246183"/>
              <a:gd name="connsiteX20" fmla="*/ 89754 w 208788"/>
              <a:gd name="connsiteY20" fmla="*/ 27735 h 246183"/>
              <a:gd name="connsiteX21" fmla="*/ 105335 w 208788"/>
              <a:gd name="connsiteY21" fmla="*/ 12153 h 246183"/>
              <a:gd name="connsiteX22" fmla="*/ 105335 w 208788"/>
              <a:gd name="connsiteY22" fmla="*/ 230291 h 246183"/>
              <a:gd name="connsiteX23" fmla="*/ 18080 w 208788"/>
              <a:gd name="connsiteY23" fmla="*/ 206919 h 246183"/>
              <a:gd name="connsiteX24" fmla="*/ 88508 w 208788"/>
              <a:gd name="connsiteY24" fmla="*/ 184170 h 246183"/>
              <a:gd name="connsiteX25" fmla="*/ 86326 w 208788"/>
              <a:gd name="connsiteY25" fmla="*/ 192896 h 246183"/>
              <a:gd name="connsiteX26" fmla="*/ 105335 w 208788"/>
              <a:gd name="connsiteY26" fmla="*/ 211593 h 246183"/>
              <a:gd name="connsiteX27" fmla="*/ 124344 w 208788"/>
              <a:gd name="connsiteY27" fmla="*/ 192896 h 246183"/>
              <a:gd name="connsiteX28" fmla="*/ 122163 w 208788"/>
              <a:gd name="connsiteY28" fmla="*/ 184170 h 246183"/>
              <a:gd name="connsiteX29" fmla="*/ 192590 w 208788"/>
              <a:gd name="connsiteY29" fmla="*/ 206919 h 246183"/>
              <a:gd name="connsiteX30" fmla="*/ 105335 w 208788"/>
              <a:gd name="connsiteY30" fmla="*/ 230291 h 246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08788" h="246183">
                <a:moveTo>
                  <a:pt x="206302" y="194142"/>
                </a:moveTo>
                <a:cubicBezTo>
                  <a:pt x="194772" y="168589"/>
                  <a:pt x="166414" y="159552"/>
                  <a:pt x="164544" y="83827"/>
                </a:cubicBezTo>
                <a:lnTo>
                  <a:pt x="164544" y="84139"/>
                </a:lnTo>
                <a:cubicBezTo>
                  <a:pt x="163609" y="62325"/>
                  <a:pt x="150833" y="43939"/>
                  <a:pt x="132758" y="34590"/>
                </a:cubicBezTo>
                <a:cubicBezTo>
                  <a:pt x="133382" y="32409"/>
                  <a:pt x="133693" y="30228"/>
                  <a:pt x="133693" y="28046"/>
                </a:cubicBezTo>
                <a:cubicBezTo>
                  <a:pt x="133693" y="12465"/>
                  <a:pt x="121228" y="0"/>
                  <a:pt x="105647" y="0"/>
                </a:cubicBezTo>
                <a:cubicBezTo>
                  <a:pt x="90066" y="0"/>
                  <a:pt x="77601" y="12465"/>
                  <a:pt x="77601" y="28046"/>
                </a:cubicBezTo>
                <a:cubicBezTo>
                  <a:pt x="77601" y="30228"/>
                  <a:pt x="77912" y="32721"/>
                  <a:pt x="78536" y="34590"/>
                </a:cubicBezTo>
                <a:cubicBezTo>
                  <a:pt x="60461" y="43939"/>
                  <a:pt x="47685" y="62637"/>
                  <a:pt x="46750" y="84139"/>
                </a:cubicBezTo>
                <a:lnTo>
                  <a:pt x="46750" y="83827"/>
                </a:lnTo>
                <a:cubicBezTo>
                  <a:pt x="44880" y="159552"/>
                  <a:pt x="16522" y="168589"/>
                  <a:pt x="4992" y="194142"/>
                </a:cubicBezTo>
                <a:cubicBezTo>
                  <a:pt x="1876" y="198193"/>
                  <a:pt x="6" y="202245"/>
                  <a:pt x="6" y="206919"/>
                </a:cubicBezTo>
                <a:cubicBezTo>
                  <a:pt x="-617" y="230291"/>
                  <a:pt x="46750" y="248988"/>
                  <a:pt x="105335" y="248988"/>
                </a:cubicBezTo>
                <a:cubicBezTo>
                  <a:pt x="163921" y="248988"/>
                  <a:pt x="211288" y="230291"/>
                  <a:pt x="211288" y="206919"/>
                </a:cubicBezTo>
                <a:cubicBezTo>
                  <a:pt x="211288" y="202556"/>
                  <a:pt x="209730" y="198193"/>
                  <a:pt x="206302" y="194142"/>
                </a:cubicBezTo>
                <a:close/>
                <a:moveTo>
                  <a:pt x="105335" y="12153"/>
                </a:moveTo>
                <a:cubicBezTo>
                  <a:pt x="114061" y="12153"/>
                  <a:pt x="120917" y="19009"/>
                  <a:pt x="120917" y="27735"/>
                </a:cubicBezTo>
                <a:cubicBezTo>
                  <a:pt x="120917" y="28358"/>
                  <a:pt x="120917" y="28981"/>
                  <a:pt x="120605" y="29916"/>
                </a:cubicBezTo>
                <a:cubicBezTo>
                  <a:pt x="115931" y="28358"/>
                  <a:pt x="110633" y="27735"/>
                  <a:pt x="105335" y="27735"/>
                </a:cubicBezTo>
                <a:cubicBezTo>
                  <a:pt x="100038" y="27735"/>
                  <a:pt x="94740" y="28358"/>
                  <a:pt x="90066" y="29916"/>
                </a:cubicBezTo>
                <a:cubicBezTo>
                  <a:pt x="90066" y="29293"/>
                  <a:pt x="89754" y="28669"/>
                  <a:pt x="89754" y="27735"/>
                </a:cubicBezTo>
                <a:cubicBezTo>
                  <a:pt x="89754" y="19009"/>
                  <a:pt x="96610" y="12153"/>
                  <a:pt x="105335" y="12153"/>
                </a:cubicBezTo>
                <a:close/>
                <a:moveTo>
                  <a:pt x="105335" y="230291"/>
                </a:moveTo>
                <a:cubicBezTo>
                  <a:pt x="50801" y="230291"/>
                  <a:pt x="21197" y="213775"/>
                  <a:pt x="18080" y="206919"/>
                </a:cubicBezTo>
                <a:cubicBezTo>
                  <a:pt x="20573" y="200998"/>
                  <a:pt x="44568" y="186975"/>
                  <a:pt x="88508" y="184170"/>
                </a:cubicBezTo>
                <a:cubicBezTo>
                  <a:pt x="87261" y="186663"/>
                  <a:pt x="86326" y="189780"/>
                  <a:pt x="86326" y="192896"/>
                </a:cubicBezTo>
                <a:cubicBezTo>
                  <a:pt x="86326" y="203180"/>
                  <a:pt x="94740" y="211593"/>
                  <a:pt x="105335" y="211593"/>
                </a:cubicBezTo>
                <a:cubicBezTo>
                  <a:pt x="115931" y="211593"/>
                  <a:pt x="124344" y="203180"/>
                  <a:pt x="124344" y="192896"/>
                </a:cubicBezTo>
                <a:cubicBezTo>
                  <a:pt x="124344" y="189780"/>
                  <a:pt x="123410" y="186663"/>
                  <a:pt x="122163" y="184170"/>
                </a:cubicBezTo>
                <a:cubicBezTo>
                  <a:pt x="166102" y="186975"/>
                  <a:pt x="190097" y="200998"/>
                  <a:pt x="192590" y="206919"/>
                </a:cubicBezTo>
                <a:cubicBezTo>
                  <a:pt x="189474" y="213775"/>
                  <a:pt x="159870" y="230291"/>
                  <a:pt x="105335" y="230291"/>
                </a:cubicBezTo>
                <a:close/>
              </a:path>
            </a:pathLst>
          </a:custGeom>
          <a:solidFill>
            <a:schemeClr val="accent5"/>
          </a:solidFill>
          <a:ln w="3076" cap="flat">
            <a:noFill/>
            <a:prstDash val="solid"/>
            <a:miter/>
          </a:ln>
        </p:spPr>
        <p:txBody>
          <a:bodyPr rtlCol="0" anchor="ctr"/>
          <a:lstStyle/>
          <a:p>
            <a:endParaRPr lang="en-ID" dirty="0"/>
          </a:p>
        </p:txBody>
      </p:sp>
      <p:grpSp>
        <p:nvGrpSpPr>
          <p:cNvPr id="62" name="Graphic 36" descr="Backpack">
            <a:extLst>
              <a:ext uri="{FF2B5EF4-FFF2-40B4-BE49-F238E27FC236}">
                <a16:creationId xmlns:a16="http://schemas.microsoft.com/office/drawing/2014/main" id="{BC5BB700-B642-44C2-B2F2-66FB032E4CFD}"/>
              </a:ext>
            </a:extLst>
          </p:cNvPr>
          <p:cNvGrpSpPr/>
          <p:nvPr/>
        </p:nvGrpSpPr>
        <p:grpSpPr>
          <a:xfrm>
            <a:off x="3362859" y="5221281"/>
            <a:ext cx="181330" cy="213329"/>
            <a:chOff x="5128822" y="1950434"/>
            <a:chExt cx="211905" cy="249300"/>
          </a:xfrm>
          <a:solidFill>
            <a:schemeClr val="accent3"/>
          </a:solidFill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FBDD039-AE9C-40A8-99E7-458CB0BAA3F2}"/>
                </a:ext>
              </a:extLst>
            </p:cNvPr>
            <p:cNvSpPr/>
            <p:nvPr/>
          </p:nvSpPr>
          <p:spPr>
            <a:xfrm>
              <a:off x="5172449" y="1950434"/>
              <a:ext cx="124650" cy="112185"/>
            </a:xfrm>
            <a:custGeom>
              <a:avLst/>
              <a:gdLst>
                <a:gd name="connsiteX0" fmla="*/ 62325 w 124650"/>
                <a:gd name="connsiteY0" fmla="*/ 18698 h 112185"/>
                <a:gd name="connsiteX1" fmla="*/ 90371 w 124650"/>
                <a:gd name="connsiteY1" fmla="*/ 46744 h 112185"/>
                <a:gd name="connsiteX2" fmla="*/ 34279 w 124650"/>
                <a:gd name="connsiteY2" fmla="*/ 46744 h 112185"/>
                <a:gd name="connsiteX3" fmla="*/ 62325 w 124650"/>
                <a:gd name="connsiteY3" fmla="*/ 18698 h 112185"/>
                <a:gd name="connsiteX4" fmla="*/ 0 w 124650"/>
                <a:gd name="connsiteY4" fmla="*/ 105953 h 112185"/>
                <a:gd name="connsiteX5" fmla="*/ 6233 w 124650"/>
                <a:gd name="connsiteY5" fmla="*/ 112185 h 112185"/>
                <a:gd name="connsiteX6" fmla="*/ 49860 w 124650"/>
                <a:gd name="connsiteY6" fmla="*/ 112185 h 112185"/>
                <a:gd name="connsiteX7" fmla="*/ 49860 w 124650"/>
                <a:gd name="connsiteY7" fmla="*/ 105953 h 112185"/>
                <a:gd name="connsiteX8" fmla="*/ 56093 w 124650"/>
                <a:gd name="connsiteY8" fmla="*/ 99720 h 112185"/>
                <a:gd name="connsiteX9" fmla="*/ 68558 w 124650"/>
                <a:gd name="connsiteY9" fmla="*/ 99720 h 112185"/>
                <a:gd name="connsiteX10" fmla="*/ 74790 w 124650"/>
                <a:gd name="connsiteY10" fmla="*/ 105953 h 112185"/>
                <a:gd name="connsiteX11" fmla="*/ 74790 w 124650"/>
                <a:gd name="connsiteY11" fmla="*/ 112185 h 112185"/>
                <a:gd name="connsiteX12" fmla="*/ 118418 w 124650"/>
                <a:gd name="connsiteY12" fmla="*/ 112185 h 112185"/>
                <a:gd name="connsiteX13" fmla="*/ 124650 w 124650"/>
                <a:gd name="connsiteY13" fmla="*/ 105953 h 112185"/>
                <a:gd name="connsiteX14" fmla="*/ 124650 w 124650"/>
                <a:gd name="connsiteY14" fmla="*/ 46744 h 112185"/>
                <a:gd name="connsiteX15" fmla="*/ 109069 w 124650"/>
                <a:gd name="connsiteY15" fmla="*/ 46744 h 112185"/>
                <a:gd name="connsiteX16" fmla="*/ 62325 w 124650"/>
                <a:gd name="connsiteY16" fmla="*/ 0 h 112185"/>
                <a:gd name="connsiteX17" fmla="*/ 15581 w 124650"/>
                <a:gd name="connsiteY17" fmla="*/ 46744 h 112185"/>
                <a:gd name="connsiteX18" fmla="*/ 0 w 124650"/>
                <a:gd name="connsiteY18" fmla="*/ 46744 h 112185"/>
                <a:gd name="connsiteX19" fmla="*/ 0 w 124650"/>
                <a:gd name="connsiteY19" fmla="*/ 105953 h 112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4650" h="112185">
                  <a:moveTo>
                    <a:pt x="62325" y="18698"/>
                  </a:moveTo>
                  <a:cubicBezTo>
                    <a:pt x="77906" y="18698"/>
                    <a:pt x="90371" y="31163"/>
                    <a:pt x="90371" y="46744"/>
                  </a:cubicBezTo>
                  <a:lnTo>
                    <a:pt x="34279" y="46744"/>
                  </a:lnTo>
                  <a:cubicBezTo>
                    <a:pt x="34279" y="31163"/>
                    <a:pt x="46744" y="18698"/>
                    <a:pt x="62325" y="18698"/>
                  </a:cubicBezTo>
                  <a:close/>
                  <a:moveTo>
                    <a:pt x="0" y="105953"/>
                  </a:moveTo>
                  <a:cubicBezTo>
                    <a:pt x="0" y="109380"/>
                    <a:pt x="2805" y="112185"/>
                    <a:pt x="6233" y="112185"/>
                  </a:cubicBezTo>
                  <a:lnTo>
                    <a:pt x="49860" y="112185"/>
                  </a:lnTo>
                  <a:lnTo>
                    <a:pt x="49860" y="105953"/>
                  </a:lnTo>
                  <a:cubicBezTo>
                    <a:pt x="49860" y="102525"/>
                    <a:pt x="52665" y="99720"/>
                    <a:pt x="56093" y="99720"/>
                  </a:cubicBezTo>
                  <a:lnTo>
                    <a:pt x="68558" y="99720"/>
                  </a:lnTo>
                  <a:cubicBezTo>
                    <a:pt x="71985" y="99720"/>
                    <a:pt x="74790" y="102525"/>
                    <a:pt x="74790" y="105953"/>
                  </a:cubicBezTo>
                  <a:lnTo>
                    <a:pt x="74790" y="112185"/>
                  </a:lnTo>
                  <a:lnTo>
                    <a:pt x="118418" y="112185"/>
                  </a:lnTo>
                  <a:cubicBezTo>
                    <a:pt x="121845" y="112185"/>
                    <a:pt x="124650" y="109380"/>
                    <a:pt x="124650" y="105953"/>
                  </a:cubicBezTo>
                  <a:lnTo>
                    <a:pt x="124650" y="46744"/>
                  </a:lnTo>
                  <a:lnTo>
                    <a:pt x="109069" y="46744"/>
                  </a:lnTo>
                  <a:cubicBezTo>
                    <a:pt x="109069" y="20879"/>
                    <a:pt x="88190" y="0"/>
                    <a:pt x="62325" y="0"/>
                  </a:cubicBezTo>
                  <a:cubicBezTo>
                    <a:pt x="36460" y="0"/>
                    <a:pt x="15581" y="20879"/>
                    <a:pt x="15581" y="46744"/>
                  </a:cubicBezTo>
                  <a:lnTo>
                    <a:pt x="0" y="46744"/>
                  </a:lnTo>
                  <a:lnTo>
                    <a:pt x="0" y="105953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BC3C280-407B-4C8A-A46E-370FAE3DC30A}"/>
                </a:ext>
              </a:extLst>
            </p:cNvPr>
            <p:cNvSpPr/>
            <p:nvPr/>
          </p:nvSpPr>
          <p:spPr>
            <a:xfrm>
              <a:off x="5184914" y="2152990"/>
              <a:ext cx="99720" cy="46744"/>
            </a:xfrm>
            <a:custGeom>
              <a:avLst/>
              <a:gdLst>
                <a:gd name="connsiteX0" fmla="*/ 95669 w 99720"/>
                <a:gd name="connsiteY0" fmla="*/ 0 h 46743"/>
                <a:gd name="connsiteX1" fmla="*/ 4051 w 99720"/>
                <a:gd name="connsiteY1" fmla="*/ 0 h 46743"/>
                <a:gd name="connsiteX2" fmla="*/ 0 w 99720"/>
                <a:gd name="connsiteY2" fmla="*/ 4051 h 46743"/>
                <a:gd name="connsiteX3" fmla="*/ 0 w 99720"/>
                <a:gd name="connsiteY3" fmla="*/ 46744 h 46743"/>
                <a:gd name="connsiteX4" fmla="*/ 99720 w 99720"/>
                <a:gd name="connsiteY4" fmla="*/ 46744 h 46743"/>
                <a:gd name="connsiteX5" fmla="*/ 99720 w 99720"/>
                <a:gd name="connsiteY5" fmla="*/ 4051 h 46743"/>
                <a:gd name="connsiteX6" fmla="*/ 95669 w 99720"/>
                <a:gd name="connsiteY6" fmla="*/ 0 h 46743"/>
                <a:gd name="connsiteX7" fmla="*/ 95669 w 99720"/>
                <a:gd name="connsiteY7" fmla="*/ 0 h 4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720" h="46743">
                  <a:moveTo>
                    <a:pt x="95669" y="0"/>
                  </a:moveTo>
                  <a:lnTo>
                    <a:pt x="4051" y="0"/>
                  </a:lnTo>
                  <a:cubicBezTo>
                    <a:pt x="1870" y="0"/>
                    <a:pt x="0" y="1870"/>
                    <a:pt x="0" y="4051"/>
                  </a:cubicBezTo>
                  <a:lnTo>
                    <a:pt x="0" y="46744"/>
                  </a:lnTo>
                  <a:lnTo>
                    <a:pt x="99720" y="46744"/>
                  </a:lnTo>
                  <a:lnTo>
                    <a:pt x="99720" y="4051"/>
                  </a:lnTo>
                  <a:cubicBezTo>
                    <a:pt x="99720" y="1870"/>
                    <a:pt x="97850" y="0"/>
                    <a:pt x="95669" y="0"/>
                  </a:cubicBezTo>
                  <a:lnTo>
                    <a:pt x="95669" y="0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16BE2ED8-8188-4B74-995A-2BD51DD6FA39}"/>
                </a:ext>
              </a:extLst>
            </p:cNvPr>
            <p:cNvSpPr/>
            <p:nvPr/>
          </p:nvSpPr>
          <p:spPr>
            <a:xfrm>
              <a:off x="5128822" y="2000606"/>
              <a:ext cx="211905" cy="196324"/>
            </a:xfrm>
            <a:custGeom>
              <a:avLst/>
              <a:gdLst>
                <a:gd name="connsiteX0" fmla="*/ 199440 w 211905"/>
                <a:gd name="connsiteY0" fmla="*/ 96292 h 196323"/>
                <a:gd name="connsiteX1" fmla="*/ 193208 w 211905"/>
                <a:gd name="connsiteY1" fmla="*/ 96292 h 196323"/>
                <a:gd name="connsiteX2" fmla="*/ 193208 w 211905"/>
                <a:gd name="connsiteY2" fmla="*/ 21502 h 196323"/>
                <a:gd name="connsiteX3" fmla="*/ 180743 w 211905"/>
                <a:gd name="connsiteY3" fmla="*/ 0 h 196323"/>
                <a:gd name="connsiteX4" fmla="*/ 180743 w 211905"/>
                <a:gd name="connsiteY4" fmla="*/ 55781 h 196323"/>
                <a:gd name="connsiteX5" fmla="*/ 162045 w 211905"/>
                <a:gd name="connsiteY5" fmla="*/ 74478 h 196323"/>
                <a:gd name="connsiteX6" fmla="*/ 118418 w 211905"/>
                <a:gd name="connsiteY6" fmla="*/ 74478 h 196323"/>
                <a:gd name="connsiteX7" fmla="*/ 118418 w 211905"/>
                <a:gd name="connsiteY7" fmla="*/ 80711 h 196323"/>
                <a:gd name="connsiteX8" fmla="*/ 112185 w 211905"/>
                <a:gd name="connsiteY8" fmla="*/ 86943 h 196323"/>
                <a:gd name="connsiteX9" fmla="*/ 99720 w 211905"/>
                <a:gd name="connsiteY9" fmla="*/ 86943 h 196323"/>
                <a:gd name="connsiteX10" fmla="*/ 93488 w 211905"/>
                <a:gd name="connsiteY10" fmla="*/ 80711 h 196323"/>
                <a:gd name="connsiteX11" fmla="*/ 93488 w 211905"/>
                <a:gd name="connsiteY11" fmla="*/ 74478 h 196323"/>
                <a:gd name="connsiteX12" fmla="*/ 49860 w 211905"/>
                <a:gd name="connsiteY12" fmla="*/ 74478 h 196323"/>
                <a:gd name="connsiteX13" fmla="*/ 31163 w 211905"/>
                <a:gd name="connsiteY13" fmla="*/ 55781 h 196323"/>
                <a:gd name="connsiteX14" fmla="*/ 31163 w 211905"/>
                <a:gd name="connsiteY14" fmla="*/ 0 h 196323"/>
                <a:gd name="connsiteX15" fmla="*/ 18698 w 211905"/>
                <a:gd name="connsiteY15" fmla="*/ 21502 h 196323"/>
                <a:gd name="connsiteX16" fmla="*/ 18698 w 211905"/>
                <a:gd name="connsiteY16" fmla="*/ 96292 h 196323"/>
                <a:gd name="connsiteX17" fmla="*/ 12465 w 211905"/>
                <a:gd name="connsiteY17" fmla="*/ 96292 h 196323"/>
                <a:gd name="connsiteX18" fmla="*/ 0 w 211905"/>
                <a:gd name="connsiteY18" fmla="*/ 108757 h 196323"/>
                <a:gd name="connsiteX19" fmla="*/ 0 w 211905"/>
                <a:gd name="connsiteY19" fmla="*/ 158617 h 196323"/>
                <a:gd name="connsiteX20" fmla="*/ 12465 w 211905"/>
                <a:gd name="connsiteY20" fmla="*/ 171082 h 196323"/>
                <a:gd name="connsiteX21" fmla="*/ 18698 w 211905"/>
                <a:gd name="connsiteY21" fmla="*/ 171082 h 196323"/>
                <a:gd name="connsiteX22" fmla="*/ 18698 w 211905"/>
                <a:gd name="connsiteY22" fmla="*/ 186663 h 196323"/>
                <a:gd name="connsiteX23" fmla="*/ 31163 w 211905"/>
                <a:gd name="connsiteY23" fmla="*/ 199128 h 196323"/>
                <a:gd name="connsiteX24" fmla="*/ 43628 w 211905"/>
                <a:gd name="connsiteY24" fmla="*/ 199128 h 196323"/>
                <a:gd name="connsiteX25" fmla="*/ 43628 w 211905"/>
                <a:gd name="connsiteY25" fmla="*/ 156436 h 196323"/>
                <a:gd name="connsiteX26" fmla="*/ 60144 w 211905"/>
                <a:gd name="connsiteY26" fmla="*/ 139920 h 196323"/>
                <a:gd name="connsiteX27" fmla="*/ 152073 w 211905"/>
                <a:gd name="connsiteY27" fmla="*/ 139920 h 196323"/>
                <a:gd name="connsiteX28" fmla="*/ 168589 w 211905"/>
                <a:gd name="connsiteY28" fmla="*/ 156436 h 196323"/>
                <a:gd name="connsiteX29" fmla="*/ 168589 w 211905"/>
                <a:gd name="connsiteY29" fmla="*/ 199128 h 196323"/>
                <a:gd name="connsiteX30" fmla="*/ 181054 w 211905"/>
                <a:gd name="connsiteY30" fmla="*/ 199128 h 196323"/>
                <a:gd name="connsiteX31" fmla="*/ 193519 w 211905"/>
                <a:gd name="connsiteY31" fmla="*/ 186663 h 196323"/>
                <a:gd name="connsiteX32" fmla="*/ 193519 w 211905"/>
                <a:gd name="connsiteY32" fmla="*/ 171082 h 196323"/>
                <a:gd name="connsiteX33" fmla="*/ 199752 w 211905"/>
                <a:gd name="connsiteY33" fmla="*/ 171082 h 196323"/>
                <a:gd name="connsiteX34" fmla="*/ 212217 w 211905"/>
                <a:gd name="connsiteY34" fmla="*/ 158617 h 196323"/>
                <a:gd name="connsiteX35" fmla="*/ 212217 w 211905"/>
                <a:gd name="connsiteY35" fmla="*/ 108757 h 196323"/>
                <a:gd name="connsiteX36" fmla="*/ 199440 w 211905"/>
                <a:gd name="connsiteY36" fmla="*/ 96292 h 196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11905" h="196323">
                  <a:moveTo>
                    <a:pt x="199440" y="96292"/>
                  </a:moveTo>
                  <a:lnTo>
                    <a:pt x="193208" y="96292"/>
                  </a:lnTo>
                  <a:lnTo>
                    <a:pt x="193208" y="21502"/>
                  </a:lnTo>
                  <a:cubicBezTo>
                    <a:pt x="193208" y="12465"/>
                    <a:pt x="188533" y="4363"/>
                    <a:pt x="180743" y="0"/>
                  </a:cubicBezTo>
                  <a:lnTo>
                    <a:pt x="180743" y="55781"/>
                  </a:lnTo>
                  <a:cubicBezTo>
                    <a:pt x="180743" y="66065"/>
                    <a:pt x="172329" y="74478"/>
                    <a:pt x="162045" y="74478"/>
                  </a:cubicBezTo>
                  <a:lnTo>
                    <a:pt x="118418" y="74478"/>
                  </a:lnTo>
                  <a:lnTo>
                    <a:pt x="118418" y="80711"/>
                  </a:lnTo>
                  <a:cubicBezTo>
                    <a:pt x="118418" y="84139"/>
                    <a:pt x="115613" y="86943"/>
                    <a:pt x="112185" y="86943"/>
                  </a:cubicBezTo>
                  <a:lnTo>
                    <a:pt x="99720" y="86943"/>
                  </a:lnTo>
                  <a:cubicBezTo>
                    <a:pt x="96292" y="86943"/>
                    <a:pt x="93488" y="84139"/>
                    <a:pt x="93488" y="80711"/>
                  </a:cubicBezTo>
                  <a:lnTo>
                    <a:pt x="93488" y="74478"/>
                  </a:lnTo>
                  <a:lnTo>
                    <a:pt x="49860" y="74478"/>
                  </a:lnTo>
                  <a:cubicBezTo>
                    <a:pt x="39576" y="74478"/>
                    <a:pt x="31163" y="66065"/>
                    <a:pt x="31163" y="55781"/>
                  </a:cubicBezTo>
                  <a:lnTo>
                    <a:pt x="31163" y="0"/>
                  </a:lnTo>
                  <a:cubicBezTo>
                    <a:pt x="23372" y="4363"/>
                    <a:pt x="18698" y="12777"/>
                    <a:pt x="18698" y="21502"/>
                  </a:cubicBezTo>
                  <a:lnTo>
                    <a:pt x="18698" y="96292"/>
                  </a:lnTo>
                  <a:lnTo>
                    <a:pt x="12465" y="96292"/>
                  </a:lnTo>
                  <a:cubicBezTo>
                    <a:pt x="5609" y="96292"/>
                    <a:pt x="0" y="101901"/>
                    <a:pt x="0" y="108757"/>
                  </a:cubicBezTo>
                  <a:lnTo>
                    <a:pt x="0" y="158617"/>
                  </a:lnTo>
                  <a:cubicBezTo>
                    <a:pt x="0" y="165473"/>
                    <a:pt x="5609" y="171082"/>
                    <a:pt x="12465" y="171082"/>
                  </a:cubicBezTo>
                  <a:lnTo>
                    <a:pt x="18698" y="171082"/>
                  </a:lnTo>
                  <a:lnTo>
                    <a:pt x="18698" y="186663"/>
                  </a:lnTo>
                  <a:cubicBezTo>
                    <a:pt x="18698" y="193519"/>
                    <a:pt x="24307" y="199128"/>
                    <a:pt x="31163" y="199128"/>
                  </a:cubicBezTo>
                  <a:lnTo>
                    <a:pt x="43628" y="199128"/>
                  </a:lnTo>
                  <a:lnTo>
                    <a:pt x="43628" y="156436"/>
                  </a:lnTo>
                  <a:cubicBezTo>
                    <a:pt x="43628" y="147399"/>
                    <a:pt x="51107" y="139920"/>
                    <a:pt x="60144" y="139920"/>
                  </a:cubicBezTo>
                  <a:lnTo>
                    <a:pt x="152073" y="139920"/>
                  </a:lnTo>
                  <a:cubicBezTo>
                    <a:pt x="161110" y="139920"/>
                    <a:pt x="168589" y="147399"/>
                    <a:pt x="168589" y="156436"/>
                  </a:cubicBezTo>
                  <a:lnTo>
                    <a:pt x="168589" y="199128"/>
                  </a:lnTo>
                  <a:lnTo>
                    <a:pt x="181054" y="199128"/>
                  </a:lnTo>
                  <a:cubicBezTo>
                    <a:pt x="187910" y="199128"/>
                    <a:pt x="193519" y="193519"/>
                    <a:pt x="193519" y="186663"/>
                  </a:cubicBezTo>
                  <a:lnTo>
                    <a:pt x="193519" y="171082"/>
                  </a:lnTo>
                  <a:lnTo>
                    <a:pt x="199752" y="171082"/>
                  </a:lnTo>
                  <a:cubicBezTo>
                    <a:pt x="206607" y="171082"/>
                    <a:pt x="212217" y="165473"/>
                    <a:pt x="212217" y="158617"/>
                  </a:cubicBezTo>
                  <a:lnTo>
                    <a:pt x="212217" y="108757"/>
                  </a:lnTo>
                  <a:cubicBezTo>
                    <a:pt x="211905" y="101901"/>
                    <a:pt x="206296" y="96292"/>
                    <a:pt x="199440" y="96292"/>
                  </a:cubicBez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1A6BC37-91A2-BE88-65AB-D9C5567F4532}"/>
              </a:ext>
            </a:extLst>
          </p:cNvPr>
          <p:cNvSpPr txBox="1"/>
          <p:nvPr/>
        </p:nvSpPr>
        <p:spPr>
          <a:xfrm>
            <a:off x="6504020" y="1883395"/>
            <a:ext cx="1979588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+mj-lt"/>
              </a:rPr>
              <a:t>Lập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+mj-lt"/>
              </a:rPr>
              <a:t>trình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+mj-lt"/>
              </a:rPr>
              <a:t>chức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latin typeface="+mj-lt"/>
              </a:rPr>
              <a:t> </a:t>
            </a:r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latin typeface="+mj-lt"/>
              </a:rPr>
              <a:t>năng</a:t>
            </a:r>
            <a:endParaRPr lang="en-US" sz="2000" b="1" dirty="0">
              <a:solidFill>
                <a:schemeClr val="accent5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751237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" grpId="0" build="p"/>
      <p:bldP spid="6" grpId="0" animBg="1"/>
      <p:bldP spid="12" grpId="0"/>
      <p:bldP spid="19" grpId="0" animBg="1"/>
      <p:bldP spid="20" grpId="0" animBg="1"/>
      <p:bldP spid="21" grpId="0" animBg="1"/>
      <p:bldP spid="28" grpId="0" animBg="1"/>
      <p:bldP spid="29" grpId="0" animBg="1"/>
      <p:bldP spid="35" grpId="0"/>
      <p:bldP spid="36" grpId="0" animBg="1"/>
      <p:bldP spid="37" grpId="0" animBg="1"/>
      <p:bldP spid="43" grpId="0"/>
      <p:bldP spid="44" grpId="0" animBg="1"/>
      <p:bldP spid="45" grpId="0" animBg="1"/>
      <p:bldP spid="51" grpId="0"/>
      <p:bldP spid="56" grpId="0" animBg="1"/>
      <p:bldP spid="57" grpId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818F53-7502-46F3-91AE-5E754E3F22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nghệ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C0960D9-A7FF-4046-AE8A-A326FBF8ED92}"/>
              </a:ext>
            </a:extLst>
          </p:cNvPr>
          <p:cNvSpPr/>
          <p:nvPr/>
        </p:nvSpPr>
        <p:spPr>
          <a:xfrm>
            <a:off x="2" y="0"/>
            <a:ext cx="733424" cy="775060"/>
          </a:xfrm>
          <a:custGeom>
            <a:avLst/>
            <a:gdLst>
              <a:gd name="connsiteX0" fmla="*/ 0 w 4154887"/>
              <a:gd name="connsiteY0" fmla="*/ 0 h 4390758"/>
              <a:gd name="connsiteX1" fmla="*/ 3547311 w 4154887"/>
              <a:gd name="connsiteY1" fmla="*/ 0 h 4390758"/>
              <a:gd name="connsiteX2" fmla="*/ 3695655 w 4154887"/>
              <a:gd name="connsiteY2" fmla="*/ 198378 h 4390758"/>
              <a:gd name="connsiteX3" fmla="*/ 4154887 w 4154887"/>
              <a:gd name="connsiteY3" fmla="*/ 1701800 h 4390758"/>
              <a:gd name="connsiteX4" fmla="*/ 1465929 w 4154887"/>
              <a:gd name="connsiteY4" fmla="*/ 4390758 h 4390758"/>
              <a:gd name="connsiteX5" fmla="*/ 184212 w 4154887"/>
              <a:gd name="connsiteY5" fmla="*/ 4066215 h 4390758"/>
              <a:gd name="connsiteX6" fmla="*/ 0 w 4154887"/>
              <a:gd name="connsiteY6" fmla="*/ 3954304 h 4390758"/>
              <a:gd name="connsiteX7" fmla="*/ 0 w 4154887"/>
              <a:gd name="connsiteY7" fmla="*/ 0 h 439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887" h="4390758">
                <a:moveTo>
                  <a:pt x="0" y="0"/>
                </a:moveTo>
                <a:lnTo>
                  <a:pt x="3547311" y="0"/>
                </a:lnTo>
                <a:lnTo>
                  <a:pt x="3695655" y="198378"/>
                </a:lnTo>
                <a:cubicBezTo>
                  <a:pt x="3985590" y="627539"/>
                  <a:pt x="4154887" y="1144899"/>
                  <a:pt x="4154887" y="1701800"/>
                </a:cubicBezTo>
                <a:cubicBezTo>
                  <a:pt x="4154887" y="3186870"/>
                  <a:pt x="2950999" y="4390758"/>
                  <a:pt x="1465929" y="4390758"/>
                </a:cubicBezTo>
                <a:cubicBezTo>
                  <a:pt x="1001845" y="4390758"/>
                  <a:pt x="565219" y="4273191"/>
                  <a:pt x="184212" y="4066215"/>
                </a:cubicBezTo>
                <a:lnTo>
                  <a:pt x="0" y="39543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A816587-1BA6-4931-83A9-62B0B8947107}"/>
              </a:ext>
            </a:extLst>
          </p:cNvPr>
          <p:cNvGrpSpPr/>
          <p:nvPr/>
        </p:nvGrpSpPr>
        <p:grpSpPr>
          <a:xfrm>
            <a:off x="10640218" y="6244441"/>
            <a:ext cx="697704" cy="247649"/>
            <a:chOff x="2097881" y="6281738"/>
            <a:chExt cx="697704" cy="24764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BFA1073-A997-4E3E-AFFB-A20D3B223E04}"/>
                </a:ext>
              </a:extLst>
            </p:cNvPr>
            <p:cNvSpPr/>
            <p:nvPr/>
          </p:nvSpPr>
          <p:spPr>
            <a:xfrm>
              <a:off x="2097881" y="6281738"/>
              <a:ext cx="119062" cy="1190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605BBA8-DEBB-4911-8F98-774596A1ECA1}"/>
                </a:ext>
              </a:extLst>
            </p:cNvPr>
            <p:cNvSpPr/>
            <p:nvPr/>
          </p:nvSpPr>
          <p:spPr>
            <a:xfrm>
              <a:off x="2295524" y="6410325"/>
              <a:ext cx="119062" cy="1190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06D71D6-2AA3-4B00-B1AD-F0B1B15EBF2D}"/>
                </a:ext>
              </a:extLst>
            </p:cNvPr>
            <p:cNvSpPr/>
            <p:nvPr/>
          </p:nvSpPr>
          <p:spPr>
            <a:xfrm>
              <a:off x="2478880" y="6281738"/>
              <a:ext cx="119062" cy="1190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9AC08CF-BECC-4092-92B4-193D3E0730FD}"/>
                </a:ext>
              </a:extLst>
            </p:cNvPr>
            <p:cNvSpPr/>
            <p:nvPr/>
          </p:nvSpPr>
          <p:spPr>
            <a:xfrm>
              <a:off x="2676523" y="6410325"/>
              <a:ext cx="119062" cy="1190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F44F4F8-4661-4FA6-B803-589957434E20}"/>
              </a:ext>
            </a:extLst>
          </p:cNvPr>
          <p:cNvSpPr txBox="1"/>
          <p:nvPr/>
        </p:nvSpPr>
        <p:spPr>
          <a:xfrm>
            <a:off x="11381960" y="6184313"/>
            <a:ext cx="488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1400" b="1" smtClean="0">
                <a:solidFill>
                  <a:schemeClr val="accent1"/>
                </a:solidFill>
                <a:latin typeface="+mj-lt"/>
              </a:rPr>
              <a:pPr algn="ctr"/>
              <a:t>6</a:t>
            </a:fld>
            <a:endParaRPr lang="en-US" sz="1400" b="1" dirty="0">
              <a:solidFill>
                <a:schemeClr val="accent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" name="Freeform 30">
            <a:extLst>
              <a:ext uri="{FF2B5EF4-FFF2-40B4-BE49-F238E27FC236}">
                <a16:creationId xmlns:a16="http://schemas.microsoft.com/office/drawing/2014/main" id="{8E9D2DB4-607B-40BA-96FF-E3A40923B489}"/>
              </a:ext>
            </a:extLst>
          </p:cNvPr>
          <p:cNvSpPr>
            <a:spLocks/>
          </p:cNvSpPr>
          <p:nvPr/>
        </p:nvSpPr>
        <p:spPr bwMode="auto">
          <a:xfrm>
            <a:off x="9049483" y="3686930"/>
            <a:ext cx="1883967" cy="1727888"/>
          </a:xfrm>
          <a:custGeom>
            <a:avLst/>
            <a:gdLst>
              <a:gd name="T0" fmla="*/ 1017 w 1100"/>
              <a:gd name="T1" fmla="*/ 120 h 1010"/>
              <a:gd name="T2" fmla="*/ 766 w 1100"/>
              <a:gd name="T3" fmla="*/ 80 h 1010"/>
              <a:gd name="T4" fmla="*/ 773 w 1100"/>
              <a:gd name="T5" fmla="*/ 141 h 1010"/>
              <a:gd name="T6" fmla="*/ 637 w 1100"/>
              <a:gd name="T7" fmla="*/ 240 h 1010"/>
              <a:gd name="T8" fmla="*/ 538 w 1100"/>
              <a:gd name="T9" fmla="*/ 104 h 1010"/>
              <a:gd name="T10" fmla="*/ 563 w 1100"/>
              <a:gd name="T11" fmla="*/ 47 h 1010"/>
              <a:gd name="T12" fmla="*/ 313 w 1100"/>
              <a:gd name="T13" fmla="*/ 8 h 1010"/>
              <a:gd name="T14" fmla="*/ 210 w 1100"/>
              <a:gd name="T15" fmla="*/ 83 h 1010"/>
              <a:gd name="T16" fmla="*/ 169 w 1100"/>
              <a:gd name="T17" fmla="*/ 341 h 1010"/>
              <a:gd name="T18" fmla="*/ 128 w 1100"/>
              <a:gd name="T19" fmla="*/ 325 h 1010"/>
              <a:gd name="T20" fmla="*/ 9 w 1100"/>
              <a:gd name="T21" fmla="*/ 411 h 1010"/>
              <a:gd name="T22" fmla="*/ 95 w 1100"/>
              <a:gd name="T23" fmla="*/ 530 h 1010"/>
              <a:gd name="T24" fmla="*/ 139 w 1100"/>
              <a:gd name="T25" fmla="*/ 528 h 1010"/>
              <a:gd name="T26" fmla="*/ 98 w 1100"/>
              <a:gd name="T27" fmla="*/ 786 h 1010"/>
              <a:gd name="T28" fmla="*/ 173 w 1100"/>
              <a:gd name="T29" fmla="*/ 890 h 1010"/>
              <a:gd name="T30" fmla="*/ 877 w 1100"/>
              <a:gd name="T31" fmla="*/ 1002 h 1010"/>
              <a:gd name="T32" fmla="*/ 980 w 1100"/>
              <a:gd name="T33" fmla="*/ 927 h 1010"/>
              <a:gd name="T34" fmla="*/ 1092 w 1100"/>
              <a:gd name="T35" fmla="*/ 223 h 1010"/>
              <a:gd name="T36" fmla="*/ 1017 w 1100"/>
              <a:gd name="T37" fmla="*/ 12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00" h="1010">
                <a:moveTo>
                  <a:pt x="1017" y="120"/>
                </a:moveTo>
                <a:cubicBezTo>
                  <a:pt x="766" y="80"/>
                  <a:pt x="766" y="80"/>
                  <a:pt x="766" y="80"/>
                </a:cubicBezTo>
                <a:cubicBezTo>
                  <a:pt x="774" y="99"/>
                  <a:pt x="776" y="120"/>
                  <a:pt x="773" y="141"/>
                </a:cubicBezTo>
                <a:cubicBezTo>
                  <a:pt x="763" y="206"/>
                  <a:pt x="702" y="251"/>
                  <a:pt x="637" y="240"/>
                </a:cubicBezTo>
                <a:cubicBezTo>
                  <a:pt x="572" y="230"/>
                  <a:pt x="527" y="169"/>
                  <a:pt x="538" y="104"/>
                </a:cubicBezTo>
                <a:cubicBezTo>
                  <a:pt x="541" y="82"/>
                  <a:pt x="550" y="63"/>
                  <a:pt x="563" y="47"/>
                </a:cubicBezTo>
                <a:cubicBezTo>
                  <a:pt x="313" y="8"/>
                  <a:pt x="313" y="8"/>
                  <a:pt x="313" y="8"/>
                </a:cubicBezTo>
                <a:cubicBezTo>
                  <a:pt x="264" y="0"/>
                  <a:pt x="218" y="33"/>
                  <a:pt x="210" y="83"/>
                </a:cubicBezTo>
                <a:cubicBezTo>
                  <a:pt x="169" y="341"/>
                  <a:pt x="169" y="341"/>
                  <a:pt x="169" y="341"/>
                </a:cubicBezTo>
                <a:cubicBezTo>
                  <a:pt x="157" y="333"/>
                  <a:pt x="143" y="328"/>
                  <a:pt x="128" y="325"/>
                </a:cubicBezTo>
                <a:cubicBezTo>
                  <a:pt x="71" y="316"/>
                  <a:pt x="18" y="355"/>
                  <a:pt x="9" y="411"/>
                </a:cubicBezTo>
                <a:cubicBezTo>
                  <a:pt x="0" y="468"/>
                  <a:pt x="38" y="521"/>
                  <a:pt x="95" y="530"/>
                </a:cubicBezTo>
                <a:cubicBezTo>
                  <a:pt x="110" y="533"/>
                  <a:pt x="125" y="531"/>
                  <a:pt x="139" y="528"/>
                </a:cubicBezTo>
                <a:cubicBezTo>
                  <a:pt x="98" y="786"/>
                  <a:pt x="98" y="786"/>
                  <a:pt x="98" y="786"/>
                </a:cubicBezTo>
                <a:cubicBezTo>
                  <a:pt x="90" y="836"/>
                  <a:pt x="124" y="882"/>
                  <a:pt x="173" y="890"/>
                </a:cubicBezTo>
                <a:cubicBezTo>
                  <a:pt x="877" y="1002"/>
                  <a:pt x="877" y="1002"/>
                  <a:pt x="877" y="1002"/>
                </a:cubicBezTo>
                <a:cubicBezTo>
                  <a:pt x="926" y="1010"/>
                  <a:pt x="972" y="976"/>
                  <a:pt x="980" y="927"/>
                </a:cubicBezTo>
                <a:cubicBezTo>
                  <a:pt x="1092" y="223"/>
                  <a:pt x="1092" y="223"/>
                  <a:pt x="1092" y="223"/>
                </a:cubicBezTo>
                <a:cubicBezTo>
                  <a:pt x="1100" y="174"/>
                  <a:pt x="1066" y="128"/>
                  <a:pt x="1017" y="120"/>
                </a:cubicBezTo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58">
            <a:extLst>
              <a:ext uri="{FF2B5EF4-FFF2-40B4-BE49-F238E27FC236}">
                <a16:creationId xmlns:a16="http://schemas.microsoft.com/office/drawing/2014/main" id="{196E875C-B135-4B46-9754-562FF046D051}"/>
              </a:ext>
            </a:extLst>
          </p:cNvPr>
          <p:cNvSpPr>
            <a:spLocks/>
          </p:cNvSpPr>
          <p:nvPr/>
        </p:nvSpPr>
        <p:spPr bwMode="auto">
          <a:xfrm>
            <a:off x="9211071" y="1755338"/>
            <a:ext cx="1531412" cy="1806845"/>
          </a:xfrm>
          <a:custGeom>
            <a:avLst/>
            <a:gdLst>
              <a:gd name="T0" fmla="*/ 803 w 894"/>
              <a:gd name="T1" fmla="*/ 0 h 1056"/>
              <a:gd name="T2" fmla="*/ 91 w 894"/>
              <a:gd name="T3" fmla="*/ 0 h 1056"/>
              <a:gd name="T4" fmla="*/ 0 w 894"/>
              <a:gd name="T5" fmla="*/ 90 h 1056"/>
              <a:gd name="T6" fmla="*/ 0 w 894"/>
              <a:gd name="T7" fmla="*/ 346 h 1056"/>
              <a:gd name="T8" fmla="*/ 61 w 894"/>
              <a:gd name="T9" fmla="*/ 329 h 1056"/>
              <a:gd name="T10" fmla="*/ 178 w 894"/>
              <a:gd name="T11" fmla="*/ 446 h 1056"/>
              <a:gd name="T12" fmla="*/ 61 w 894"/>
              <a:gd name="T13" fmla="*/ 564 h 1056"/>
              <a:gd name="T14" fmla="*/ 0 w 894"/>
              <a:gd name="T15" fmla="*/ 547 h 1056"/>
              <a:gd name="T16" fmla="*/ 0 w 894"/>
              <a:gd name="T17" fmla="*/ 803 h 1056"/>
              <a:gd name="T18" fmla="*/ 91 w 894"/>
              <a:gd name="T19" fmla="*/ 893 h 1056"/>
              <a:gd name="T20" fmla="*/ 362 w 894"/>
              <a:gd name="T21" fmla="*/ 893 h 1056"/>
              <a:gd name="T22" fmla="*/ 343 w 894"/>
              <a:gd name="T23" fmla="*/ 953 h 1056"/>
              <a:gd name="T24" fmla="*/ 446 w 894"/>
              <a:gd name="T25" fmla="*/ 1056 h 1056"/>
              <a:gd name="T26" fmla="*/ 550 w 894"/>
              <a:gd name="T27" fmla="*/ 953 h 1056"/>
              <a:gd name="T28" fmla="*/ 531 w 894"/>
              <a:gd name="T29" fmla="*/ 893 h 1056"/>
              <a:gd name="T30" fmla="*/ 803 w 894"/>
              <a:gd name="T31" fmla="*/ 893 h 1056"/>
              <a:gd name="T32" fmla="*/ 894 w 894"/>
              <a:gd name="T33" fmla="*/ 803 h 1056"/>
              <a:gd name="T34" fmla="*/ 894 w 894"/>
              <a:gd name="T35" fmla="*/ 90 h 1056"/>
              <a:gd name="T36" fmla="*/ 803 w 894"/>
              <a:gd name="T37" fmla="*/ 0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894" h="1056">
                <a:moveTo>
                  <a:pt x="803" y="0"/>
                </a:moveTo>
                <a:cubicBezTo>
                  <a:pt x="91" y="0"/>
                  <a:pt x="91" y="0"/>
                  <a:pt x="91" y="0"/>
                </a:cubicBezTo>
                <a:cubicBezTo>
                  <a:pt x="41" y="0"/>
                  <a:pt x="0" y="40"/>
                  <a:pt x="0" y="90"/>
                </a:cubicBezTo>
                <a:cubicBezTo>
                  <a:pt x="0" y="346"/>
                  <a:pt x="0" y="346"/>
                  <a:pt x="0" y="346"/>
                </a:cubicBezTo>
                <a:cubicBezTo>
                  <a:pt x="18" y="335"/>
                  <a:pt x="39" y="329"/>
                  <a:pt x="61" y="329"/>
                </a:cubicBezTo>
                <a:cubicBezTo>
                  <a:pt x="126" y="329"/>
                  <a:pt x="178" y="382"/>
                  <a:pt x="178" y="446"/>
                </a:cubicBezTo>
                <a:cubicBezTo>
                  <a:pt x="178" y="511"/>
                  <a:pt x="126" y="564"/>
                  <a:pt x="61" y="564"/>
                </a:cubicBezTo>
                <a:cubicBezTo>
                  <a:pt x="39" y="564"/>
                  <a:pt x="18" y="558"/>
                  <a:pt x="0" y="547"/>
                </a:cubicBezTo>
                <a:cubicBezTo>
                  <a:pt x="0" y="803"/>
                  <a:pt x="0" y="803"/>
                  <a:pt x="0" y="803"/>
                </a:cubicBezTo>
                <a:cubicBezTo>
                  <a:pt x="0" y="853"/>
                  <a:pt x="41" y="893"/>
                  <a:pt x="91" y="893"/>
                </a:cubicBezTo>
                <a:cubicBezTo>
                  <a:pt x="362" y="893"/>
                  <a:pt x="362" y="893"/>
                  <a:pt x="362" y="893"/>
                </a:cubicBezTo>
                <a:cubicBezTo>
                  <a:pt x="350" y="910"/>
                  <a:pt x="343" y="931"/>
                  <a:pt x="343" y="953"/>
                </a:cubicBezTo>
                <a:cubicBezTo>
                  <a:pt x="343" y="1010"/>
                  <a:pt x="389" y="1056"/>
                  <a:pt x="446" y="1056"/>
                </a:cubicBezTo>
                <a:cubicBezTo>
                  <a:pt x="504" y="1056"/>
                  <a:pt x="550" y="1010"/>
                  <a:pt x="550" y="953"/>
                </a:cubicBezTo>
                <a:cubicBezTo>
                  <a:pt x="550" y="931"/>
                  <a:pt x="543" y="910"/>
                  <a:pt x="531" y="893"/>
                </a:cubicBezTo>
                <a:cubicBezTo>
                  <a:pt x="803" y="893"/>
                  <a:pt x="803" y="893"/>
                  <a:pt x="803" y="893"/>
                </a:cubicBezTo>
                <a:cubicBezTo>
                  <a:pt x="853" y="893"/>
                  <a:pt x="894" y="853"/>
                  <a:pt x="894" y="803"/>
                </a:cubicBezTo>
                <a:cubicBezTo>
                  <a:pt x="894" y="90"/>
                  <a:pt x="894" y="90"/>
                  <a:pt x="894" y="90"/>
                </a:cubicBezTo>
                <a:cubicBezTo>
                  <a:pt x="894" y="40"/>
                  <a:pt x="853" y="0"/>
                  <a:pt x="8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59">
            <a:extLst>
              <a:ext uri="{FF2B5EF4-FFF2-40B4-BE49-F238E27FC236}">
                <a16:creationId xmlns:a16="http://schemas.microsoft.com/office/drawing/2014/main" id="{D92CFBDE-C393-4376-BA69-E88410AA9B6E}"/>
              </a:ext>
            </a:extLst>
          </p:cNvPr>
          <p:cNvSpPr>
            <a:spLocks/>
          </p:cNvSpPr>
          <p:nvPr/>
        </p:nvSpPr>
        <p:spPr bwMode="auto">
          <a:xfrm>
            <a:off x="7361992" y="3411497"/>
            <a:ext cx="1658112" cy="1876622"/>
          </a:xfrm>
          <a:custGeom>
            <a:avLst/>
            <a:gdLst>
              <a:gd name="T0" fmla="*/ 877 w 968"/>
              <a:gd name="T1" fmla="*/ 459 h 1098"/>
              <a:gd name="T2" fmla="*/ 918 w 968"/>
              <a:gd name="T3" fmla="*/ 462 h 1098"/>
              <a:gd name="T4" fmla="*/ 894 w 968"/>
              <a:gd name="T5" fmla="*/ 216 h 1098"/>
              <a:gd name="T6" fmla="*/ 795 w 968"/>
              <a:gd name="T7" fmla="*/ 135 h 1098"/>
              <a:gd name="T8" fmla="*/ 524 w 968"/>
              <a:gd name="T9" fmla="*/ 162 h 1098"/>
              <a:gd name="T10" fmla="*/ 538 w 968"/>
              <a:gd name="T11" fmla="*/ 99 h 1098"/>
              <a:gd name="T12" fmla="*/ 425 w 968"/>
              <a:gd name="T13" fmla="*/ 6 h 1098"/>
              <a:gd name="T14" fmla="*/ 332 w 968"/>
              <a:gd name="T15" fmla="*/ 119 h 1098"/>
              <a:gd name="T16" fmla="*/ 358 w 968"/>
              <a:gd name="T17" fmla="*/ 178 h 1098"/>
              <a:gd name="T18" fmla="*/ 86 w 968"/>
              <a:gd name="T19" fmla="*/ 205 h 1098"/>
              <a:gd name="T20" fmla="*/ 5 w 968"/>
              <a:gd name="T21" fmla="*/ 303 h 1098"/>
              <a:gd name="T22" fmla="*/ 75 w 968"/>
              <a:gd name="T23" fmla="*/ 1012 h 1098"/>
              <a:gd name="T24" fmla="*/ 173 w 968"/>
              <a:gd name="T25" fmla="*/ 1093 h 1098"/>
              <a:gd name="T26" fmla="*/ 882 w 968"/>
              <a:gd name="T27" fmla="*/ 1024 h 1098"/>
              <a:gd name="T28" fmla="*/ 964 w 968"/>
              <a:gd name="T29" fmla="*/ 925 h 1098"/>
              <a:gd name="T30" fmla="*/ 939 w 968"/>
              <a:gd name="T31" fmla="*/ 679 h 1098"/>
              <a:gd name="T32" fmla="*/ 899 w 968"/>
              <a:gd name="T33" fmla="*/ 691 h 1098"/>
              <a:gd name="T34" fmla="*/ 772 w 968"/>
              <a:gd name="T35" fmla="*/ 586 h 1098"/>
              <a:gd name="T36" fmla="*/ 877 w 968"/>
              <a:gd name="T37" fmla="*/ 459 h 10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8" h="1098">
                <a:moveTo>
                  <a:pt x="877" y="459"/>
                </a:moveTo>
                <a:cubicBezTo>
                  <a:pt x="891" y="457"/>
                  <a:pt x="905" y="459"/>
                  <a:pt x="918" y="462"/>
                </a:cubicBezTo>
                <a:cubicBezTo>
                  <a:pt x="894" y="216"/>
                  <a:pt x="894" y="216"/>
                  <a:pt x="894" y="216"/>
                </a:cubicBezTo>
                <a:cubicBezTo>
                  <a:pt x="889" y="166"/>
                  <a:pt x="845" y="130"/>
                  <a:pt x="795" y="135"/>
                </a:cubicBezTo>
                <a:cubicBezTo>
                  <a:pt x="524" y="162"/>
                  <a:pt x="524" y="162"/>
                  <a:pt x="524" y="162"/>
                </a:cubicBezTo>
                <a:cubicBezTo>
                  <a:pt x="535" y="143"/>
                  <a:pt x="540" y="121"/>
                  <a:pt x="538" y="99"/>
                </a:cubicBezTo>
                <a:cubicBezTo>
                  <a:pt x="532" y="42"/>
                  <a:pt x="482" y="0"/>
                  <a:pt x="425" y="6"/>
                </a:cubicBezTo>
                <a:cubicBezTo>
                  <a:pt x="368" y="11"/>
                  <a:pt x="326" y="62"/>
                  <a:pt x="332" y="119"/>
                </a:cubicBezTo>
                <a:cubicBezTo>
                  <a:pt x="334" y="142"/>
                  <a:pt x="343" y="162"/>
                  <a:pt x="358" y="178"/>
                </a:cubicBezTo>
                <a:cubicBezTo>
                  <a:pt x="86" y="205"/>
                  <a:pt x="86" y="205"/>
                  <a:pt x="86" y="205"/>
                </a:cubicBezTo>
                <a:cubicBezTo>
                  <a:pt x="37" y="209"/>
                  <a:pt x="0" y="254"/>
                  <a:pt x="5" y="303"/>
                </a:cubicBezTo>
                <a:cubicBezTo>
                  <a:pt x="75" y="1012"/>
                  <a:pt x="75" y="1012"/>
                  <a:pt x="75" y="1012"/>
                </a:cubicBezTo>
                <a:cubicBezTo>
                  <a:pt x="80" y="1062"/>
                  <a:pt x="124" y="1098"/>
                  <a:pt x="173" y="1093"/>
                </a:cubicBezTo>
                <a:cubicBezTo>
                  <a:pt x="882" y="1024"/>
                  <a:pt x="882" y="1024"/>
                  <a:pt x="882" y="1024"/>
                </a:cubicBezTo>
                <a:cubicBezTo>
                  <a:pt x="932" y="1019"/>
                  <a:pt x="968" y="975"/>
                  <a:pt x="964" y="925"/>
                </a:cubicBezTo>
                <a:cubicBezTo>
                  <a:pt x="939" y="679"/>
                  <a:pt x="939" y="679"/>
                  <a:pt x="939" y="679"/>
                </a:cubicBezTo>
                <a:cubicBezTo>
                  <a:pt x="927" y="685"/>
                  <a:pt x="914" y="689"/>
                  <a:pt x="899" y="691"/>
                </a:cubicBezTo>
                <a:cubicBezTo>
                  <a:pt x="835" y="697"/>
                  <a:pt x="778" y="650"/>
                  <a:pt x="772" y="586"/>
                </a:cubicBezTo>
                <a:cubicBezTo>
                  <a:pt x="766" y="522"/>
                  <a:pt x="813" y="465"/>
                  <a:pt x="877" y="45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60">
            <a:extLst>
              <a:ext uri="{FF2B5EF4-FFF2-40B4-BE49-F238E27FC236}">
                <a16:creationId xmlns:a16="http://schemas.microsoft.com/office/drawing/2014/main" id="{55992DE5-9710-45B5-BC72-416418A9D002}"/>
              </a:ext>
            </a:extLst>
          </p:cNvPr>
          <p:cNvSpPr>
            <a:spLocks/>
          </p:cNvSpPr>
          <p:nvPr/>
        </p:nvSpPr>
        <p:spPr bwMode="auto">
          <a:xfrm>
            <a:off x="7284871" y="1503775"/>
            <a:ext cx="1926201" cy="1746251"/>
          </a:xfrm>
          <a:custGeom>
            <a:avLst/>
            <a:gdLst>
              <a:gd name="T0" fmla="*/ 1030 w 1124"/>
              <a:gd name="T1" fmla="*/ 499 h 1022"/>
              <a:gd name="T2" fmla="*/ 965 w 1124"/>
              <a:gd name="T3" fmla="*/ 508 h 1022"/>
              <a:gd name="T4" fmla="*/ 1013 w 1124"/>
              <a:gd name="T5" fmla="*/ 239 h 1022"/>
              <a:gd name="T6" fmla="*/ 940 w 1124"/>
              <a:gd name="T7" fmla="*/ 134 h 1022"/>
              <a:gd name="T8" fmla="*/ 238 w 1124"/>
              <a:gd name="T9" fmla="*/ 9 h 1022"/>
              <a:gd name="T10" fmla="*/ 134 w 1124"/>
              <a:gd name="T11" fmla="*/ 82 h 1022"/>
              <a:gd name="T12" fmla="*/ 9 w 1124"/>
              <a:gd name="T13" fmla="*/ 784 h 1022"/>
              <a:gd name="T14" fmla="*/ 82 w 1124"/>
              <a:gd name="T15" fmla="*/ 889 h 1022"/>
              <a:gd name="T16" fmla="*/ 341 w 1124"/>
              <a:gd name="T17" fmla="*/ 935 h 1022"/>
              <a:gd name="T18" fmla="*/ 333 w 1124"/>
              <a:gd name="T19" fmla="*/ 871 h 1022"/>
              <a:gd name="T20" fmla="*/ 463 w 1124"/>
              <a:gd name="T21" fmla="*/ 781 h 1022"/>
              <a:gd name="T22" fmla="*/ 553 w 1124"/>
              <a:gd name="T23" fmla="*/ 910 h 1022"/>
              <a:gd name="T24" fmla="*/ 524 w 1124"/>
              <a:gd name="T25" fmla="*/ 967 h 1022"/>
              <a:gd name="T26" fmla="*/ 783 w 1124"/>
              <a:gd name="T27" fmla="*/ 1014 h 1022"/>
              <a:gd name="T28" fmla="*/ 888 w 1124"/>
              <a:gd name="T29" fmla="*/ 940 h 1022"/>
              <a:gd name="T30" fmla="*/ 936 w 1124"/>
              <a:gd name="T31" fmla="*/ 671 h 1022"/>
              <a:gd name="T32" fmla="*/ 994 w 1124"/>
              <a:gd name="T33" fmla="*/ 703 h 1022"/>
              <a:gd name="T34" fmla="*/ 1114 w 1124"/>
              <a:gd name="T35" fmla="*/ 619 h 1022"/>
              <a:gd name="T36" fmla="*/ 1030 w 1124"/>
              <a:gd name="T37" fmla="*/ 499 h 10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24" h="1022">
                <a:moveTo>
                  <a:pt x="1030" y="499"/>
                </a:moveTo>
                <a:cubicBezTo>
                  <a:pt x="1007" y="494"/>
                  <a:pt x="984" y="498"/>
                  <a:pt x="965" y="508"/>
                </a:cubicBezTo>
                <a:cubicBezTo>
                  <a:pt x="1013" y="239"/>
                  <a:pt x="1013" y="239"/>
                  <a:pt x="1013" y="239"/>
                </a:cubicBezTo>
                <a:cubicBezTo>
                  <a:pt x="1022" y="190"/>
                  <a:pt x="989" y="143"/>
                  <a:pt x="940" y="134"/>
                </a:cubicBezTo>
                <a:cubicBezTo>
                  <a:pt x="238" y="9"/>
                  <a:pt x="238" y="9"/>
                  <a:pt x="238" y="9"/>
                </a:cubicBezTo>
                <a:cubicBezTo>
                  <a:pt x="189" y="0"/>
                  <a:pt x="142" y="33"/>
                  <a:pt x="134" y="82"/>
                </a:cubicBezTo>
                <a:cubicBezTo>
                  <a:pt x="9" y="784"/>
                  <a:pt x="9" y="784"/>
                  <a:pt x="9" y="784"/>
                </a:cubicBezTo>
                <a:cubicBezTo>
                  <a:pt x="0" y="833"/>
                  <a:pt x="33" y="880"/>
                  <a:pt x="82" y="889"/>
                </a:cubicBezTo>
                <a:cubicBezTo>
                  <a:pt x="341" y="935"/>
                  <a:pt x="341" y="935"/>
                  <a:pt x="341" y="935"/>
                </a:cubicBezTo>
                <a:cubicBezTo>
                  <a:pt x="332" y="915"/>
                  <a:pt x="329" y="893"/>
                  <a:pt x="333" y="871"/>
                </a:cubicBezTo>
                <a:cubicBezTo>
                  <a:pt x="344" y="810"/>
                  <a:pt x="402" y="770"/>
                  <a:pt x="463" y="781"/>
                </a:cubicBezTo>
                <a:cubicBezTo>
                  <a:pt x="523" y="792"/>
                  <a:pt x="564" y="850"/>
                  <a:pt x="553" y="910"/>
                </a:cubicBezTo>
                <a:cubicBezTo>
                  <a:pt x="549" y="933"/>
                  <a:pt x="539" y="952"/>
                  <a:pt x="524" y="967"/>
                </a:cubicBezTo>
                <a:cubicBezTo>
                  <a:pt x="783" y="1014"/>
                  <a:pt x="783" y="1014"/>
                  <a:pt x="783" y="1014"/>
                </a:cubicBezTo>
                <a:cubicBezTo>
                  <a:pt x="832" y="1022"/>
                  <a:pt x="879" y="990"/>
                  <a:pt x="888" y="940"/>
                </a:cubicBezTo>
                <a:cubicBezTo>
                  <a:pt x="936" y="671"/>
                  <a:pt x="936" y="671"/>
                  <a:pt x="936" y="671"/>
                </a:cubicBezTo>
                <a:cubicBezTo>
                  <a:pt x="951" y="687"/>
                  <a:pt x="971" y="699"/>
                  <a:pt x="994" y="703"/>
                </a:cubicBezTo>
                <a:cubicBezTo>
                  <a:pt x="1050" y="713"/>
                  <a:pt x="1104" y="675"/>
                  <a:pt x="1114" y="619"/>
                </a:cubicBezTo>
                <a:cubicBezTo>
                  <a:pt x="1124" y="563"/>
                  <a:pt x="1087" y="509"/>
                  <a:pt x="1030" y="49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79B2989-98AF-42A0-9997-36D8D74D91DC}"/>
              </a:ext>
            </a:extLst>
          </p:cNvPr>
          <p:cNvCxnSpPr>
            <a:cxnSpLocks/>
          </p:cNvCxnSpPr>
          <p:nvPr/>
        </p:nvCxnSpPr>
        <p:spPr>
          <a:xfrm>
            <a:off x="1503969" y="2643152"/>
            <a:ext cx="0" cy="2843248"/>
          </a:xfrm>
          <a:prstGeom prst="line">
            <a:avLst/>
          </a:prstGeom>
          <a:ln w="19050"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853FF1FD-42AB-4AF9-873A-654CF342A190}"/>
              </a:ext>
            </a:extLst>
          </p:cNvPr>
          <p:cNvSpPr/>
          <p:nvPr/>
        </p:nvSpPr>
        <p:spPr>
          <a:xfrm rot="5400000">
            <a:off x="1371908" y="2492159"/>
            <a:ext cx="264122" cy="26412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0A76631-D89F-4527-88C6-109945FE9440}"/>
              </a:ext>
            </a:extLst>
          </p:cNvPr>
          <p:cNvSpPr/>
          <p:nvPr/>
        </p:nvSpPr>
        <p:spPr>
          <a:xfrm rot="5400000">
            <a:off x="1371908" y="3448104"/>
            <a:ext cx="264122" cy="26412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2911239-B1F1-493C-946C-84A2B86C99AD}"/>
              </a:ext>
            </a:extLst>
          </p:cNvPr>
          <p:cNvSpPr/>
          <p:nvPr/>
        </p:nvSpPr>
        <p:spPr>
          <a:xfrm rot="5400000">
            <a:off x="1371908" y="4404049"/>
            <a:ext cx="264122" cy="26412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3E0AC4B-740F-4764-8B52-5C9E142010AD}"/>
              </a:ext>
            </a:extLst>
          </p:cNvPr>
          <p:cNvSpPr/>
          <p:nvPr/>
        </p:nvSpPr>
        <p:spPr>
          <a:xfrm rot="5400000">
            <a:off x="1371908" y="5354322"/>
            <a:ext cx="264122" cy="26412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EF18E1D-4EE6-41DE-A7A7-B29512F88364}"/>
              </a:ext>
            </a:extLst>
          </p:cNvPr>
          <p:cNvSpPr txBox="1"/>
          <p:nvPr/>
        </p:nvSpPr>
        <p:spPr>
          <a:xfrm>
            <a:off x="2398749" y="2772786"/>
            <a:ext cx="2243871" cy="61773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/>
              <a:t>Hỗ</a:t>
            </a:r>
            <a:r>
              <a:rPr lang="en-US" sz="1200" dirty="0"/>
              <a:t> </a:t>
            </a:r>
            <a:r>
              <a:rPr lang="en-US" sz="1200" dirty="0" err="1"/>
              <a:t>trợ</a:t>
            </a:r>
            <a:r>
              <a:rPr lang="en-US" sz="1200" dirty="0"/>
              <a:t> </a:t>
            </a:r>
            <a:r>
              <a:rPr lang="en-US" sz="1200" dirty="0" err="1"/>
              <a:t>xây</a:t>
            </a:r>
            <a:r>
              <a:rPr lang="en-US" sz="1200" dirty="0"/>
              <a:t> </a:t>
            </a:r>
            <a:r>
              <a:rPr lang="en-US" sz="1200" dirty="0" err="1"/>
              <a:t>dựng</a:t>
            </a:r>
            <a:r>
              <a:rPr lang="en-US" sz="1200" dirty="0"/>
              <a:t> </a:t>
            </a:r>
            <a:r>
              <a:rPr lang="en-US" sz="1200" dirty="0" err="1"/>
              <a:t>giao</a:t>
            </a:r>
            <a:r>
              <a:rPr lang="en-US" sz="1200" dirty="0"/>
              <a:t> </a:t>
            </a:r>
            <a:r>
              <a:rPr lang="en-US" sz="1200" dirty="0" err="1"/>
              <a:t>diện</a:t>
            </a:r>
            <a:r>
              <a:rPr lang="en-US" sz="1200" dirty="0"/>
              <a:t> </a:t>
            </a:r>
            <a:r>
              <a:rPr lang="en-US" sz="1200" dirty="0" err="1"/>
              <a:t>phía</a:t>
            </a:r>
            <a:r>
              <a:rPr lang="en-US" sz="1200" dirty="0"/>
              <a:t> client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6AA9C7-D501-4F6A-BB88-26D5D6AB6FF6}"/>
              </a:ext>
            </a:extLst>
          </p:cNvPr>
          <p:cNvSpPr txBox="1"/>
          <p:nvPr/>
        </p:nvSpPr>
        <p:spPr>
          <a:xfrm>
            <a:off x="2685607" y="2432329"/>
            <a:ext cx="280976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  <a:latin typeface="+mj-lt"/>
              </a:rPr>
              <a:t>ReactJS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598F483-7154-4D3E-B13F-4AF0B6897671}"/>
              </a:ext>
            </a:extLst>
          </p:cNvPr>
          <p:cNvSpPr txBox="1"/>
          <p:nvPr/>
        </p:nvSpPr>
        <p:spPr>
          <a:xfrm>
            <a:off x="1985467" y="3685461"/>
            <a:ext cx="3509909" cy="61773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vi-VN" sz="1200" dirty="0"/>
              <a:t>Nền tảng Node runtime bao gồm mọi thứ mà bạn cần để hoàn thành một chương trình viết bằng JavaScript.</a:t>
            </a:r>
            <a:endParaRPr lang="en-US" sz="12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9A3EED2-F9D1-4318-AB3A-4ECB1C90A8C2}"/>
              </a:ext>
            </a:extLst>
          </p:cNvPr>
          <p:cNvSpPr txBox="1"/>
          <p:nvPr/>
        </p:nvSpPr>
        <p:spPr>
          <a:xfrm>
            <a:off x="2663420" y="3361941"/>
            <a:ext cx="235053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+mj-lt"/>
              </a:rPr>
              <a:t>NodeJS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F2B70DE-E2F0-4221-8EE8-667373C358F5}"/>
              </a:ext>
            </a:extLst>
          </p:cNvPr>
          <p:cNvSpPr txBox="1"/>
          <p:nvPr/>
        </p:nvSpPr>
        <p:spPr>
          <a:xfrm>
            <a:off x="2476205" y="4746658"/>
            <a:ext cx="2681096" cy="3407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/>
              <a:t>Framework </a:t>
            </a:r>
            <a:r>
              <a:rPr lang="en-US" sz="1200" dirty="0" err="1"/>
              <a:t>hỗ</a:t>
            </a:r>
            <a:r>
              <a:rPr lang="en-US" sz="1200" dirty="0"/>
              <a:t> </a:t>
            </a:r>
            <a:r>
              <a:rPr lang="en-US" sz="1200" dirty="0" err="1"/>
              <a:t>trợ</a:t>
            </a:r>
            <a:r>
              <a:rPr lang="en-US" sz="1200" dirty="0"/>
              <a:t> </a:t>
            </a:r>
            <a:r>
              <a:rPr lang="en-US" sz="1200" dirty="0" err="1"/>
              <a:t>xây</a:t>
            </a:r>
            <a:r>
              <a:rPr lang="en-US" sz="1200" dirty="0"/>
              <a:t> </a:t>
            </a:r>
            <a:r>
              <a:rPr lang="en-US" sz="1200" dirty="0" err="1"/>
              <a:t>dựng</a:t>
            </a:r>
            <a:r>
              <a:rPr lang="en-US" sz="1200" dirty="0"/>
              <a:t> </a:t>
            </a:r>
            <a:r>
              <a:rPr lang="en-US" sz="1200" dirty="0" err="1"/>
              <a:t>phía</a:t>
            </a:r>
            <a:r>
              <a:rPr lang="en-US" sz="1200" dirty="0"/>
              <a:t> server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9DBFA8E-28DC-42D1-9705-5A70626B985F}"/>
              </a:ext>
            </a:extLst>
          </p:cNvPr>
          <p:cNvSpPr txBox="1"/>
          <p:nvPr/>
        </p:nvSpPr>
        <p:spPr>
          <a:xfrm>
            <a:off x="2663420" y="4338798"/>
            <a:ext cx="1766153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>
                <a:solidFill>
                  <a:schemeClr val="accent3"/>
                </a:solidFill>
                <a:latin typeface="+mj-lt"/>
              </a:rPr>
              <a:t>Express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0B2D2C0-327B-42ED-B008-7EBF321AE22E}"/>
              </a:ext>
            </a:extLst>
          </p:cNvPr>
          <p:cNvSpPr txBox="1"/>
          <p:nvPr/>
        </p:nvSpPr>
        <p:spPr>
          <a:xfrm>
            <a:off x="2693730" y="5618444"/>
            <a:ext cx="2121935" cy="3407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/>
              <a:t>Hệ</a:t>
            </a:r>
            <a:r>
              <a:rPr lang="en-US" sz="1200" dirty="0"/>
              <a:t> </a:t>
            </a:r>
            <a:r>
              <a:rPr lang="en-US" sz="1200" dirty="0" err="1"/>
              <a:t>quản</a:t>
            </a:r>
            <a:r>
              <a:rPr lang="en-US" sz="1200" dirty="0"/>
              <a:t> </a:t>
            </a:r>
            <a:r>
              <a:rPr lang="en-US" sz="1200" dirty="0" err="1"/>
              <a:t>trị</a:t>
            </a:r>
            <a:r>
              <a:rPr lang="en-US" sz="1200" dirty="0"/>
              <a:t> </a:t>
            </a:r>
            <a:r>
              <a:rPr lang="en-US" sz="1200" dirty="0" err="1"/>
              <a:t>sơ</a:t>
            </a:r>
            <a:r>
              <a:rPr lang="en-US" sz="1200" dirty="0"/>
              <a:t> </a:t>
            </a:r>
            <a:r>
              <a:rPr lang="en-US" sz="1200" dirty="0" err="1"/>
              <a:t>sở</a:t>
            </a:r>
            <a:r>
              <a:rPr lang="en-US" sz="1200" dirty="0"/>
              <a:t> </a:t>
            </a:r>
            <a:r>
              <a:rPr lang="en-US" sz="1200" dirty="0" err="1"/>
              <a:t>dữ</a:t>
            </a:r>
            <a:r>
              <a:rPr lang="en-US" sz="1200" dirty="0"/>
              <a:t> </a:t>
            </a:r>
            <a:r>
              <a:rPr lang="en-US" sz="1200" dirty="0" err="1"/>
              <a:t>liệu</a:t>
            </a:r>
            <a:r>
              <a:rPr lang="en-US" sz="1200" dirty="0"/>
              <a:t> SQL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A9A501B-4CAD-4FEE-B309-F12A18E345B9}"/>
              </a:ext>
            </a:extLst>
          </p:cNvPr>
          <p:cNvSpPr txBox="1"/>
          <p:nvPr/>
        </p:nvSpPr>
        <p:spPr>
          <a:xfrm>
            <a:off x="2693730" y="5277839"/>
            <a:ext cx="2121935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>
                <a:solidFill>
                  <a:schemeClr val="accent4"/>
                </a:solidFill>
                <a:latin typeface="+mj-lt"/>
              </a:rPr>
              <a:t>MySQL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940EBBC-5F49-4805-8E6B-275AA0DD064D}"/>
              </a:ext>
            </a:extLst>
          </p:cNvPr>
          <p:cNvSpPr txBox="1"/>
          <p:nvPr/>
        </p:nvSpPr>
        <p:spPr>
          <a:xfrm rot="5400000">
            <a:off x="10541047" y="2271978"/>
            <a:ext cx="162810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+mj-lt"/>
              </a:rPr>
              <a:t>NodeJS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5347F95-87EC-4343-9F52-578EFE7191A8}"/>
              </a:ext>
            </a:extLst>
          </p:cNvPr>
          <p:cNvSpPr txBox="1"/>
          <p:nvPr/>
        </p:nvSpPr>
        <p:spPr>
          <a:xfrm rot="5400000">
            <a:off x="10541047" y="4336301"/>
            <a:ext cx="162810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400" b="1" dirty="0">
                <a:solidFill>
                  <a:schemeClr val="accent3"/>
                </a:solidFill>
                <a:latin typeface="+mj-lt"/>
              </a:rPr>
              <a:t>Express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E312C9D-F135-4390-8735-427BC5FAAE65}"/>
              </a:ext>
            </a:extLst>
          </p:cNvPr>
          <p:cNvSpPr txBox="1"/>
          <p:nvPr/>
        </p:nvSpPr>
        <p:spPr>
          <a:xfrm rot="16200000">
            <a:off x="6058643" y="2271978"/>
            <a:ext cx="162810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+mj-lt"/>
              </a:rPr>
              <a:t>react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07DE1B0-3875-4350-86F7-CC7C5C7872B7}"/>
              </a:ext>
            </a:extLst>
          </p:cNvPr>
          <p:cNvSpPr txBox="1"/>
          <p:nvPr/>
        </p:nvSpPr>
        <p:spPr>
          <a:xfrm rot="16200000">
            <a:off x="6058643" y="4336301"/>
            <a:ext cx="162810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400" b="1" dirty="0">
                <a:solidFill>
                  <a:schemeClr val="accent4"/>
                </a:solidFill>
                <a:latin typeface="+mj-lt"/>
              </a:rPr>
              <a:t>MySQL</a:t>
            </a:r>
          </a:p>
        </p:txBody>
      </p:sp>
      <p:grpSp>
        <p:nvGrpSpPr>
          <p:cNvPr id="50" name="Graphic 18" descr="Pencil">
            <a:extLst>
              <a:ext uri="{FF2B5EF4-FFF2-40B4-BE49-F238E27FC236}">
                <a16:creationId xmlns:a16="http://schemas.microsoft.com/office/drawing/2014/main" id="{2ED3578C-7CEC-47B9-9FD5-22F85D4B29E7}"/>
              </a:ext>
            </a:extLst>
          </p:cNvPr>
          <p:cNvGrpSpPr/>
          <p:nvPr/>
        </p:nvGrpSpPr>
        <p:grpSpPr>
          <a:xfrm>
            <a:off x="2211888" y="2496814"/>
            <a:ext cx="210929" cy="213329"/>
            <a:chOff x="1603603" y="1952709"/>
            <a:chExt cx="246495" cy="249300"/>
          </a:xfrm>
          <a:solidFill>
            <a:schemeClr val="accent1"/>
          </a:solidFill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62A4A2B-985A-4AEE-B03A-0FE8E72D8980}"/>
                </a:ext>
              </a:extLst>
            </p:cNvPr>
            <p:cNvSpPr/>
            <p:nvPr/>
          </p:nvSpPr>
          <p:spPr>
            <a:xfrm>
              <a:off x="1603603" y="1986988"/>
              <a:ext cx="215021" cy="215021"/>
            </a:xfrm>
            <a:custGeom>
              <a:avLst/>
              <a:gdLst>
                <a:gd name="connsiteX0" fmla="*/ 52976 w 215021"/>
                <a:gd name="connsiteY0" fmla="*/ 162668 h 215021"/>
                <a:gd name="connsiteX1" fmla="*/ 52976 w 215021"/>
                <a:gd name="connsiteY1" fmla="*/ 184794 h 215021"/>
                <a:gd name="connsiteX2" fmla="*/ 26488 w 215021"/>
                <a:gd name="connsiteY2" fmla="*/ 193519 h 215021"/>
                <a:gd name="connsiteX3" fmla="*/ 21814 w 215021"/>
                <a:gd name="connsiteY3" fmla="*/ 188845 h 215021"/>
                <a:gd name="connsiteX4" fmla="*/ 30539 w 215021"/>
                <a:gd name="connsiteY4" fmla="*/ 162357 h 215021"/>
                <a:gd name="connsiteX5" fmla="*/ 52976 w 215021"/>
                <a:gd name="connsiteY5" fmla="*/ 162668 h 215021"/>
                <a:gd name="connsiteX6" fmla="*/ 175445 w 215021"/>
                <a:gd name="connsiteY6" fmla="*/ 0 h 215021"/>
                <a:gd name="connsiteX7" fmla="*/ 19632 w 215021"/>
                <a:gd name="connsiteY7" fmla="*/ 156124 h 215021"/>
                <a:gd name="connsiteX8" fmla="*/ 0 w 215021"/>
                <a:gd name="connsiteY8" fmla="*/ 215333 h 215021"/>
                <a:gd name="connsiteX9" fmla="*/ 59520 w 215021"/>
                <a:gd name="connsiteY9" fmla="*/ 195700 h 215021"/>
                <a:gd name="connsiteX10" fmla="*/ 215333 w 215021"/>
                <a:gd name="connsiteY10" fmla="*/ 39888 h 21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021" h="215021">
                  <a:moveTo>
                    <a:pt x="52976" y="162668"/>
                  </a:moveTo>
                  <a:cubicBezTo>
                    <a:pt x="59209" y="168901"/>
                    <a:pt x="59209" y="178561"/>
                    <a:pt x="52976" y="184794"/>
                  </a:cubicBezTo>
                  <a:lnTo>
                    <a:pt x="26488" y="193519"/>
                  </a:lnTo>
                  <a:lnTo>
                    <a:pt x="21814" y="188845"/>
                  </a:lnTo>
                  <a:lnTo>
                    <a:pt x="30539" y="162357"/>
                  </a:lnTo>
                  <a:cubicBezTo>
                    <a:pt x="37083" y="156436"/>
                    <a:pt x="46744" y="156436"/>
                    <a:pt x="52976" y="162668"/>
                  </a:cubicBezTo>
                  <a:close/>
                  <a:moveTo>
                    <a:pt x="175445" y="0"/>
                  </a:moveTo>
                  <a:lnTo>
                    <a:pt x="19632" y="156124"/>
                  </a:lnTo>
                  <a:lnTo>
                    <a:pt x="0" y="215333"/>
                  </a:lnTo>
                  <a:lnTo>
                    <a:pt x="59520" y="195700"/>
                  </a:lnTo>
                  <a:lnTo>
                    <a:pt x="215333" y="39888"/>
                  </a:lnTo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C179ECD-A363-48B1-A3C3-442FD98935C2}"/>
                </a:ext>
              </a:extLst>
            </p:cNvPr>
            <p:cNvSpPr/>
            <p:nvPr/>
          </p:nvSpPr>
          <p:spPr>
            <a:xfrm>
              <a:off x="1787773" y="1952709"/>
              <a:ext cx="62325" cy="62325"/>
            </a:xfrm>
            <a:custGeom>
              <a:avLst/>
              <a:gdLst>
                <a:gd name="connsiteX0" fmla="*/ 61702 w 62325"/>
                <a:gd name="connsiteY0" fmla="*/ 25865 h 62325"/>
                <a:gd name="connsiteX1" fmla="*/ 39576 w 62325"/>
                <a:gd name="connsiteY1" fmla="*/ 3740 h 62325"/>
                <a:gd name="connsiteX2" fmla="*/ 21814 w 62325"/>
                <a:gd name="connsiteY2" fmla="*/ 3740 h 62325"/>
                <a:gd name="connsiteX3" fmla="*/ 0 w 62325"/>
                <a:gd name="connsiteY3" fmla="*/ 25553 h 62325"/>
                <a:gd name="connsiteX4" fmla="*/ 39576 w 62325"/>
                <a:gd name="connsiteY4" fmla="*/ 65130 h 62325"/>
                <a:gd name="connsiteX5" fmla="*/ 61390 w 62325"/>
                <a:gd name="connsiteY5" fmla="*/ 43316 h 62325"/>
                <a:gd name="connsiteX6" fmla="*/ 61702 w 62325"/>
                <a:gd name="connsiteY6" fmla="*/ 25865 h 6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25" h="62325">
                  <a:moveTo>
                    <a:pt x="61702" y="25865"/>
                  </a:moveTo>
                  <a:lnTo>
                    <a:pt x="39576" y="3740"/>
                  </a:lnTo>
                  <a:cubicBezTo>
                    <a:pt x="34590" y="-1247"/>
                    <a:pt x="26800" y="-1247"/>
                    <a:pt x="21814" y="3740"/>
                  </a:cubicBezTo>
                  <a:lnTo>
                    <a:pt x="0" y="25553"/>
                  </a:lnTo>
                  <a:lnTo>
                    <a:pt x="39576" y="65130"/>
                  </a:lnTo>
                  <a:lnTo>
                    <a:pt x="61390" y="43316"/>
                  </a:lnTo>
                  <a:cubicBezTo>
                    <a:pt x="66688" y="38641"/>
                    <a:pt x="66688" y="30851"/>
                    <a:pt x="61702" y="25865"/>
                  </a:cubicBez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sp>
        <p:nvSpPr>
          <p:cNvPr id="75" name="Graphic 28" descr="Books">
            <a:extLst>
              <a:ext uri="{FF2B5EF4-FFF2-40B4-BE49-F238E27FC236}">
                <a16:creationId xmlns:a16="http://schemas.microsoft.com/office/drawing/2014/main" id="{710FBF70-23CC-4AE8-9843-A359E1DBA10D}"/>
              </a:ext>
            </a:extLst>
          </p:cNvPr>
          <p:cNvSpPr/>
          <p:nvPr/>
        </p:nvSpPr>
        <p:spPr>
          <a:xfrm>
            <a:off x="2204021" y="5381051"/>
            <a:ext cx="226662" cy="210663"/>
          </a:xfrm>
          <a:custGeom>
            <a:avLst/>
            <a:gdLst>
              <a:gd name="connsiteX0" fmla="*/ 265505 w 264881"/>
              <a:gd name="connsiteY0" fmla="*/ 87255 h 246183"/>
              <a:gd name="connsiteX1" fmla="*/ 249300 w 264881"/>
              <a:gd name="connsiteY1" fmla="*/ 81334 h 246183"/>
              <a:gd name="connsiteX2" fmla="*/ 249300 w 264881"/>
              <a:gd name="connsiteY2" fmla="*/ 47367 h 246183"/>
              <a:gd name="connsiteX3" fmla="*/ 265505 w 264881"/>
              <a:gd name="connsiteY3" fmla="*/ 40511 h 246183"/>
              <a:gd name="connsiteX4" fmla="*/ 155813 w 264881"/>
              <a:gd name="connsiteY4" fmla="*/ 0 h 246183"/>
              <a:gd name="connsiteX5" fmla="*/ 22437 w 264881"/>
              <a:gd name="connsiteY5" fmla="*/ 46744 h 246183"/>
              <a:gd name="connsiteX6" fmla="*/ 9349 w 264881"/>
              <a:gd name="connsiteY6" fmla="*/ 84139 h 246183"/>
              <a:gd name="connsiteX7" fmla="*/ 10907 w 264881"/>
              <a:gd name="connsiteY7" fmla="*/ 97850 h 246183"/>
              <a:gd name="connsiteX8" fmla="*/ 0 w 264881"/>
              <a:gd name="connsiteY8" fmla="*/ 133999 h 246183"/>
              <a:gd name="connsiteX9" fmla="*/ 9349 w 264881"/>
              <a:gd name="connsiteY9" fmla="*/ 161110 h 246183"/>
              <a:gd name="connsiteX10" fmla="*/ 8725 w 264881"/>
              <a:gd name="connsiteY10" fmla="*/ 180743 h 246183"/>
              <a:gd name="connsiteX11" fmla="*/ 24930 w 264881"/>
              <a:gd name="connsiteY11" fmla="*/ 211905 h 246183"/>
              <a:gd name="connsiteX12" fmla="*/ 111562 w 264881"/>
              <a:gd name="connsiteY12" fmla="*/ 247742 h 246183"/>
              <a:gd name="connsiteX13" fmla="*/ 264881 w 264881"/>
              <a:gd name="connsiteY13" fmla="*/ 184170 h 246183"/>
              <a:gd name="connsiteX14" fmla="*/ 248677 w 264881"/>
              <a:gd name="connsiteY14" fmla="*/ 178250 h 246183"/>
              <a:gd name="connsiteX15" fmla="*/ 248677 w 264881"/>
              <a:gd name="connsiteY15" fmla="*/ 143971 h 246183"/>
              <a:gd name="connsiteX16" fmla="*/ 264881 w 264881"/>
              <a:gd name="connsiteY16" fmla="*/ 137115 h 246183"/>
              <a:gd name="connsiteX17" fmla="*/ 239951 w 264881"/>
              <a:gd name="connsiteY17" fmla="*/ 127766 h 246183"/>
              <a:gd name="connsiteX18" fmla="*/ 239951 w 264881"/>
              <a:gd name="connsiteY18" fmla="*/ 97850 h 246183"/>
              <a:gd name="connsiteX19" fmla="*/ 265505 w 264881"/>
              <a:gd name="connsiteY19" fmla="*/ 87255 h 246183"/>
              <a:gd name="connsiteX20" fmla="*/ 26177 w 264881"/>
              <a:gd name="connsiteY20" fmla="*/ 68558 h 246183"/>
              <a:gd name="connsiteX21" fmla="*/ 112808 w 264881"/>
              <a:gd name="connsiteY21" fmla="*/ 102525 h 246183"/>
              <a:gd name="connsiteX22" fmla="*/ 237147 w 264881"/>
              <a:gd name="connsiteY22" fmla="*/ 52353 h 246183"/>
              <a:gd name="connsiteX23" fmla="*/ 237147 w 264881"/>
              <a:gd name="connsiteY23" fmla="*/ 79153 h 246183"/>
              <a:gd name="connsiteX24" fmla="*/ 112808 w 264881"/>
              <a:gd name="connsiteY24" fmla="*/ 130883 h 246183"/>
              <a:gd name="connsiteX25" fmla="*/ 26177 w 264881"/>
              <a:gd name="connsiteY25" fmla="*/ 96604 h 246183"/>
              <a:gd name="connsiteX26" fmla="*/ 26177 w 264881"/>
              <a:gd name="connsiteY26" fmla="*/ 68558 h 246183"/>
              <a:gd name="connsiteX27" fmla="*/ 236523 w 264881"/>
              <a:gd name="connsiteY27" fmla="*/ 176068 h 246183"/>
              <a:gd name="connsiteX28" fmla="*/ 112185 w 264881"/>
              <a:gd name="connsiteY28" fmla="*/ 227486 h 246183"/>
              <a:gd name="connsiteX29" fmla="*/ 25242 w 264881"/>
              <a:gd name="connsiteY29" fmla="*/ 193208 h 246183"/>
              <a:gd name="connsiteX30" fmla="*/ 25242 w 264881"/>
              <a:gd name="connsiteY30" fmla="*/ 168901 h 246183"/>
              <a:gd name="connsiteX31" fmla="*/ 102836 w 264881"/>
              <a:gd name="connsiteY31" fmla="*/ 200686 h 246183"/>
              <a:gd name="connsiteX32" fmla="*/ 236835 w 264881"/>
              <a:gd name="connsiteY32" fmla="*/ 147710 h 246183"/>
              <a:gd name="connsiteX33" fmla="*/ 236523 w 264881"/>
              <a:gd name="connsiteY33" fmla="*/ 176068 h 246183"/>
              <a:gd name="connsiteX34" fmla="*/ 227798 w 264881"/>
              <a:gd name="connsiteY34" fmla="*/ 129324 h 246183"/>
              <a:gd name="connsiteX35" fmla="*/ 103459 w 264881"/>
              <a:gd name="connsiteY35" fmla="*/ 180743 h 246183"/>
              <a:gd name="connsiteX36" fmla="*/ 16828 w 264881"/>
              <a:gd name="connsiteY36" fmla="*/ 146464 h 246183"/>
              <a:gd name="connsiteX37" fmla="*/ 16828 w 264881"/>
              <a:gd name="connsiteY37" fmla="*/ 118418 h 246183"/>
              <a:gd name="connsiteX38" fmla="*/ 105953 w 264881"/>
              <a:gd name="connsiteY38" fmla="*/ 153943 h 246183"/>
              <a:gd name="connsiteX39" fmla="*/ 228110 w 264881"/>
              <a:gd name="connsiteY39" fmla="*/ 102836 h 246183"/>
              <a:gd name="connsiteX40" fmla="*/ 228110 w 264881"/>
              <a:gd name="connsiteY40" fmla="*/ 129324 h 246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64881" h="246183">
                <a:moveTo>
                  <a:pt x="265505" y="87255"/>
                </a:moveTo>
                <a:lnTo>
                  <a:pt x="249300" y="81334"/>
                </a:lnTo>
                <a:lnTo>
                  <a:pt x="249300" y="47367"/>
                </a:lnTo>
                <a:lnTo>
                  <a:pt x="265505" y="40511"/>
                </a:lnTo>
                <a:lnTo>
                  <a:pt x="155813" y="0"/>
                </a:lnTo>
                <a:lnTo>
                  <a:pt x="22437" y="46744"/>
                </a:lnTo>
                <a:cubicBezTo>
                  <a:pt x="9660" y="52976"/>
                  <a:pt x="9349" y="70116"/>
                  <a:pt x="9349" y="84139"/>
                </a:cubicBezTo>
                <a:cubicBezTo>
                  <a:pt x="9349" y="88813"/>
                  <a:pt x="9972" y="93488"/>
                  <a:pt x="10907" y="97850"/>
                </a:cubicBezTo>
                <a:cubicBezTo>
                  <a:pt x="312" y="104706"/>
                  <a:pt x="0" y="120599"/>
                  <a:pt x="0" y="133999"/>
                </a:cubicBezTo>
                <a:cubicBezTo>
                  <a:pt x="0" y="144906"/>
                  <a:pt x="2493" y="154878"/>
                  <a:pt x="9349" y="161110"/>
                </a:cubicBezTo>
                <a:cubicBezTo>
                  <a:pt x="7791" y="166408"/>
                  <a:pt x="8725" y="172952"/>
                  <a:pt x="8725" y="180743"/>
                </a:cubicBezTo>
                <a:cubicBezTo>
                  <a:pt x="8725" y="194766"/>
                  <a:pt x="12465" y="207542"/>
                  <a:pt x="24930" y="211905"/>
                </a:cubicBezTo>
                <a:lnTo>
                  <a:pt x="111562" y="247742"/>
                </a:lnTo>
                <a:lnTo>
                  <a:pt x="264881" y="184170"/>
                </a:lnTo>
                <a:lnTo>
                  <a:pt x="248677" y="178250"/>
                </a:lnTo>
                <a:lnTo>
                  <a:pt x="248677" y="143971"/>
                </a:lnTo>
                <a:lnTo>
                  <a:pt x="264881" y="137115"/>
                </a:lnTo>
                <a:lnTo>
                  <a:pt x="239951" y="127766"/>
                </a:lnTo>
                <a:lnTo>
                  <a:pt x="239951" y="97850"/>
                </a:lnTo>
                <a:lnTo>
                  <a:pt x="265505" y="87255"/>
                </a:lnTo>
                <a:close/>
                <a:moveTo>
                  <a:pt x="26177" y="68558"/>
                </a:moveTo>
                <a:lnTo>
                  <a:pt x="112808" y="102525"/>
                </a:lnTo>
                <a:lnTo>
                  <a:pt x="237147" y="52353"/>
                </a:lnTo>
                <a:lnTo>
                  <a:pt x="237147" y="79153"/>
                </a:lnTo>
                <a:lnTo>
                  <a:pt x="112808" y="130883"/>
                </a:lnTo>
                <a:lnTo>
                  <a:pt x="26177" y="96604"/>
                </a:lnTo>
                <a:lnTo>
                  <a:pt x="26177" y="68558"/>
                </a:lnTo>
                <a:close/>
                <a:moveTo>
                  <a:pt x="236523" y="176068"/>
                </a:moveTo>
                <a:lnTo>
                  <a:pt x="112185" y="227486"/>
                </a:lnTo>
                <a:lnTo>
                  <a:pt x="25242" y="193208"/>
                </a:lnTo>
                <a:lnTo>
                  <a:pt x="25242" y="168901"/>
                </a:lnTo>
                <a:lnTo>
                  <a:pt x="102836" y="200686"/>
                </a:lnTo>
                <a:lnTo>
                  <a:pt x="236835" y="147710"/>
                </a:lnTo>
                <a:lnTo>
                  <a:pt x="236523" y="176068"/>
                </a:lnTo>
                <a:close/>
                <a:moveTo>
                  <a:pt x="227798" y="129324"/>
                </a:moveTo>
                <a:lnTo>
                  <a:pt x="103459" y="180743"/>
                </a:lnTo>
                <a:lnTo>
                  <a:pt x="16828" y="146464"/>
                </a:lnTo>
                <a:lnTo>
                  <a:pt x="16828" y="118418"/>
                </a:lnTo>
                <a:lnTo>
                  <a:pt x="105953" y="153943"/>
                </a:lnTo>
                <a:lnTo>
                  <a:pt x="228110" y="102836"/>
                </a:lnTo>
                <a:lnTo>
                  <a:pt x="228110" y="129324"/>
                </a:lnTo>
                <a:close/>
              </a:path>
            </a:pathLst>
          </a:custGeom>
          <a:solidFill>
            <a:schemeClr val="accent4"/>
          </a:solidFill>
          <a:ln w="3076" cap="flat">
            <a:noFill/>
            <a:prstDash val="solid"/>
            <a:miter/>
          </a:ln>
        </p:spPr>
        <p:txBody>
          <a:bodyPr rtlCol="0" anchor="ctr"/>
          <a:lstStyle/>
          <a:p>
            <a:endParaRPr lang="en-ID" dirty="0"/>
          </a:p>
        </p:txBody>
      </p:sp>
      <p:sp>
        <p:nvSpPr>
          <p:cNvPr id="76" name="Graphic 34" descr="Bell">
            <a:extLst>
              <a:ext uri="{FF2B5EF4-FFF2-40B4-BE49-F238E27FC236}">
                <a16:creationId xmlns:a16="http://schemas.microsoft.com/office/drawing/2014/main" id="{0FAB26EC-A269-4835-885C-1664B531F3BC}"/>
              </a:ext>
            </a:extLst>
          </p:cNvPr>
          <p:cNvSpPr/>
          <p:nvPr/>
        </p:nvSpPr>
        <p:spPr>
          <a:xfrm>
            <a:off x="2228020" y="4475190"/>
            <a:ext cx="178664" cy="210663"/>
          </a:xfrm>
          <a:custGeom>
            <a:avLst/>
            <a:gdLst>
              <a:gd name="connsiteX0" fmla="*/ 206302 w 208788"/>
              <a:gd name="connsiteY0" fmla="*/ 194142 h 246183"/>
              <a:gd name="connsiteX1" fmla="*/ 164544 w 208788"/>
              <a:gd name="connsiteY1" fmla="*/ 83827 h 246183"/>
              <a:gd name="connsiteX2" fmla="*/ 164544 w 208788"/>
              <a:gd name="connsiteY2" fmla="*/ 84139 h 246183"/>
              <a:gd name="connsiteX3" fmla="*/ 132758 w 208788"/>
              <a:gd name="connsiteY3" fmla="*/ 34590 h 246183"/>
              <a:gd name="connsiteX4" fmla="*/ 133693 w 208788"/>
              <a:gd name="connsiteY4" fmla="*/ 28046 h 246183"/>
              <a:gd name="connsiteX5" fmla="*/ 105647 w 208788"/>
              <a:gd name="connsiteY5" fmla="*/ 0 h 246183"/>
              <a:gd name="connsiteX6" fmla="*/ 77601 w 208788"/>
              <a:gd name="connsiteY6" fmla="*/ 28046 h 246183"/>
              <a:gd name="connsiteX7" fmla="*/ 78536 w 208788"/>
              <a:gd name="connsiteY7" fmla="*/ 34590 h 246183"/>
              <a:gd name="connsiteX8" fmla="*/ 46750 w 208788"/>
              <a:gd name="connsiteY8" fmla="*/ 84139 h 246183"/>
              <a:gd name="connsiteX9" fmla="*/ 46750 w 208788"/>
              <a:gd name="connsiteY9" fmla="*/ 83827 h 246183"/>
              <a:gd name="connsiteX10" fmla="*/ 4992 w 208788"/>
              <a:gd name="connsiteY10" fmla="*/ 194142 h 246183"/>
              <a:gd name="connsiteX11" fmla="*/ 6 w 208788"/>
              <a:gd name="connsiteY11" fmla="*/ 206919 h 246183"/>
              <a:gd name="connsiteX12" fmla="*/ 105335 w 208788"/>
              <a:gd name="connsiteY12" fmla="*/ 248988 h 246183"/>
              <a:gd name="connsiteX13" fmla="*/ 211288 w 208788"/>
              <a:gd name="connsiteY13" fmla="*/ 206919 h 246183"/>
              <a:gd name="connsiteX14" fmla="*/ 206302 w 208788"/>
              <a:gd name="connsiteY14" fmla="*/ 194142 h 246183"/>
              <a:gd name="connsiteX15" fmla="*/ 105335 w 208788"/>
              <a:gd name="connsiteY15" fmla="*/ 12153 h 246183"/>
              <a:gd name="connsiteX16" fmla="*/ 120917 w 208788"/>
              <a:gd name="connsiteY16" fmla="*/ 27735 h 246183"/>
              <a:gd name="connsiteX17" fmla="*/ 120605 w 208788"/>
              <a:gd name="connsiteY17" fmla="*/ 29916 h 246183"/>
              <a:gd name="connsiteX18" fmla="*/ 105335 w 208788"/>
              <a:gd name="connsiteY18" fmla="*/ 27735 h 246183"/>
              <a:gd name="connsiteX19" fmla="*/ 90066 w 208788"/>
              <a:gd name="connsiteY19" fmla="*/ 29916 h 246183"/>
              <a:gd name="connsiteX20" fmla="*/ 89754 w 208788"/>
              <a:gd name="connsiteY20" fmla="*/ 27735 h 246183"/>
              <a:gd name="connsiteX21" fmla="*/ 105335 w 208788"/>
              <a:gd name="connsiteY21" fmla="*/ 12153 h 246183"/>
              <a:gd name="connsiteX22" fmla="*/ 105335 w 208788"/>
              <a:gd name="connsiteY22" fmla="*/ 230291 h 246183"/>
              <a:gd name="connsiteX23" fmla="*/ 18080 w 208788"/>
              <a:gd name="connsiteY23" fmla="*/ 206919 h 246183"/>
              <a:gd name="connsiteX24" fmla="*/ 88508 w 208788"/>
              <a:gd name="connsiteY24" fmla="*/ 184170 h 246183"/>
              <a:gd name="connsiteX25" fmla="*/ 86326 w 208788"/>
              <a:gd name="connsiteY25" fmla="*/ 192896 h 246183"/>
              <a:gd name="connsiteX26" fmla="*/ 105335 w 208788"/>
              <a:gd name="connsiteY26" fmla="*/ 211593 h 246183"/>
              <a:gd name="connsiteX27" fmla="*/ 124344 w 208788"/>
              <a:gd name="connsiteY27" fmla="*/ 192896 h 246183"/>
              <a:gd name="connsiteX28" fmla="*/ 122163 w 208788"/>
              <a:gd name="connsiteY28" fmla="*/ 184170 h 246183"/>
              <a:gd name="connsiteX29" fmla="*/ 192590 w 208788"/>
              <a:gd name="connsiteY29" fmla="*/ 206919 h 246183"/>
              <a:gd name="connsiteX30" fmla="*/ 105335 w 208788"/>
              <a:gd name="connsiteY30" fmla="*/ 230291 h 246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08788" h="246183">
                <a:moveTo>
                  <a:pt x="206302" y="194142"/>
                </a:moveTo>
                <a:cubicBezTo>
                  <a:pt x="194772" y="168589"/>
                  <a:pt x="166414" y="159552"/>
                  <a:pt x="164544" y="83827"/>
                </a:cubicBezTo>
                <a:lnTo>
                  <a:pt x="164544" y="84139"/>
                </a:lnTo>
                <a:cubicBezTo>
                  <a:pt x="163609" y="62325"/>
                  <a:pt x="150833" y="43939"/>
                  <a:pt x="132758" y="34590"/>
                </a:cubicBezTo>
                <a:cubicBezTo>
                  <a:pt x="133382" y="32409"/>
                  <a:pt x="133693" y="30228"/>
                  <a:pt x="133693" y="28046"/>
                </a:cubicBezTo>
                <a:cubicBezTo>
                  <a:pt x="133693" y="12465"/>
                  <a:pt x="121228" y="0"/>
                  <a:pt x="105647" y="0"/>
                </a:cubicBezTo>
                <a:cubicBezTo>
                  <a:pt x="90066" y="0"/>
                  <a:pt x="77601" y="12465"/>
                  <a:pt x="77601" y="28046"/>
                </a:cubicBezTo>
                <a:cubicBezTo>
                  <a:pt x="77601" y="30228"/>
                  <a:pt x="77912" y="32721"/>
                  <a:pt x="78536" y="34590"/>
                </a:cubicBezTo>
                <a:cubicBezTo>
                  <a:pt x="60461" y="43939"/>
                  <a:pt x="47685" y="62637"/>
                  <a:pt x="46750" y="84139"/>
                </a:cubicBezTo>
                <a:lnTo>
                  <a:pt x="46750" y="83827"/>
                </a:lnTo>
                <a:cubicBezTo>
                  <a:pt x="44880" y="159552"/>
                  <a:pt x="16522" y="168589"/>
                  <a:pt x="4992" y="194142"/>
                </a:cubicBezTo>
                <a:cubicBezTo>
                  <a:pt x="1876" y="198193"/>
                  <a:pt x="6" y="202245"/>
                  <a:pt x="6" y="206919"/>
                </a:cubicBezTo>
                <a:cubicBezTo>
                  <a:pt x="-617" y="230291"/>
                  <a:pt x="46750" y="248988"/>
                  <a:pt x="105335" y="248988"/>
                </a:cubicBezTo>
                <a:cubicBezTo>
                  <a:pt x="163921" y="248988"/>
                  <a:pt x="211288" y="230291"/>
                  <a:pt x="211288" y="206919"/>
                </a:cubicBezTo>
                <a:cubicBezTo>
                  <a:pt x="211288" y="202556"/>
                  <a:pt x="209730" y="198193"/>
                  <a:pt x="206302" y="194142"/>
                </a:cubicBezTo>
                <a:close/>
                <a:moveTo>
                  <a:pt x="105335" y="12153"/>
                </a:moveTo>
                <a:cubicBezTo>
                  <a:pt x="114061" y="12153"/>
                  <a:pt x="120917" y="19009"/>
                  <a:pt x="120917" y="27735"/>
                </a:cubicBezTo>
                <a:cubicBezTo>
                  <a:pt x="120917" y="28358"/>
                  <a:pt x="120917" y="28981"/>
                  <a:pt x="120605" y="29916"/>
                </a:cubicBezTo>
                <a:cubicBezTo>
                  <a:pt x="115931" y="28358"/>
                  <a:pt x="110633" y="27735"/>
                  <a:pt x="105335" y="27735"/>
                </a:cubicBezTo>
                <a:cubicBezTo>
                  <a:pt x="100038" y="27735"/>
                  <a:pt x="94740" y="28358"/>
                  <a:pt x="90066" y="29916"/>
                </a:cubicBezTo>
                <a:cubicBezTo>
                  <a:pt x="90066" y="29293"/>
                  <a:pt x="89754" y="28669"/>
                  <a:pt x="89754" y="27735"/>
                </a:cubicBezTo>
                <a:cubicBezTo>
                  <a:pt x="89754" y="19009"/>
                  <a:pt x="96610" y="12153"/>
                  <a:pt x="105335" y="12153"/>
                </a:cubicBezTo>
                <a:close/>
                <a:moveTo>
                  <a:pt x="105335" y="230291"/>
                </a:moveTo>
                <a:cubicBezTo>
                  <a:pt x="50801" y="230291"/>
                  <a:pt x="21197" y="213775"/>
                  <a:pt x="18080" y="206919"/>
                </a:cubicBezTo>
                <a:cubicBezTo>
                  <a:pt x="20573" y="200998"/>
                  <a:pt x="44568" y="186975"/>
                  <a:pt x="88508" y="184170"/>
                </a:cubicBezTo>
                <a:cubicBezTo>
                  <a:pt x="87261" y="186663"/>
                  <a:pt x="86326" y="189780"/>
                  <a:pt x="86326" y="192896"/>
                </a:cubicBezTo>
                <a:cubicBezTo>
                  <a:pt x="86326" y="203180"/>
                  <a:pt x="94740" y="211593"/>
                  <a:pt x="105335" y="211593"/>
                </a:cubicBezTo>
                <a:cubicBezTo>
                  <a:pt x="115931" y="211593"/>
                  <a:pt x="124344" y="203180"/>
                  <a:pt x="124344" y="192896"/>
                </a:cubicBezTo>
                <a:cubicBezTo>
                  <a:pt x="124344" y="189780"/>
                  <a:pt x="123410" y="186663"/>
                  <a:pt x="122163" y="184170"/>
                </a:cubicBezTo>
                <a:cubicBezTo>
                  <a:pt x="166102" y="186975"/>
                  <a:pt x="190097" y="200998"/>
                  <a:pt x="192590" y="206919"/>
                </a:cubicBezTo>
                <a:cubicBezTo>
                  <a:pt x="189474" y="213775"/>
                  <a:pt x="159870" y="230291"/>
                  <a:pt x="105335" y="230291"/>
                </a:cubicBezTo>
                <a:close/>
              </a:path>
            </a:pathLst>
          </a:custGeom>
          <a:solidFill>
            <a:schemeClr val="accent3"/>
          </a:solidFill>
          <a:ln w="3076" cap="flat">
            <a:noFill/>
            <a:prstDash val="solid"/>
            <a:miter/>
          </a:ln>
        </p:spPr>
        <p:txBody>
          <a:bodyPr rtlCol="0" anchor="ctr"/>
          <a:lstStyle/>
          <a:p>
            <a:endParaRPr lang="en-ID" dirty="0"/>
          </a:p>
        </p:txBody>
      </p:sp>
      <p:grpSp>
        <p:nvGrpSpPr>
          <p:cNvPr id="81" name="Graphic 16" descr="Open book">
            <a:extLst>
              <a:ext uri="{FF2B5EF4-FFF2-40B4-BE49-F238E27FC236}">
                <a16:creationId xmlns:a16="http://schemas.microsoft.com/office/drawing/2014/main" id="{097AAF62-8D9C-4E11-B685-A7C1C6FD4BFC}"/>
              </a:ext>
            </a:extLst>
          </p:cNvPr>
          <p:cNvGrpSpPr/>
          <p:nvPr/>
        </p:nvGrpSpPr>
        <p:grpSpPr>
          <a:xfrm>
            <a:off x="2172022" y="3469161"/>
            <a:ext cx="234662" cy="173331"/>
            <a:chOff x="1157152" y="1960657"/>
            <a:chExt cx="274230" cy="202557"/>
          </a:xfrm>
          <a:solidFill>
            <a:schemeClr val="accent2"/>
          </a:solidFill>
        </p:grpSpPr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857DDE7-25F6-4D3B-82FF-C5C4ED03A1CF}"/>
                </a:ext>
              </a:extLst>
            </p:cNvPr>
            <p:cNvSpPr/>
            <p:nvPr/>
          </p:nvSpPr>
          <p:spPr>
            <a:xfrm>
              <a:off x="1157152" y="1979355"/>
              <a:ext cx="274230" cy="183859"/>
            </a:xfrm>
            <a:custGeom>
              <a:avLst/>
              <a:gdLst>
                <a:gd name="connsiteX0" fmla="*/ 255533 w 274230"/>
                <a:gd name="connsiteY0" fmla="*/ 0 h 183858"/>
                <a:gd name="connsiteX1" fmla="*/ 255533 w 274230"/>
                <a:gd name="connsiteY1" fmla="*/ 152696 h 183858"/>
                <a:gd name="connsiteX2" fmla="*/ 18698 w 274230"/>
                <a:gd name="connsiteY2" fmla="*/ 152696 h 183858"/>
                <a:gd name="connsiteX3" fmla="*/ 18698 w 274230"/>
                <a:gd name="connsiteY3" fmla="*/ 0 h 183858"/>
                <a:gd name="connsiteX4" fmla="*/ 0 w 274230"/>
                <a:gd name="connsiteY4" fmla="*/ 0 h 183858"/>
                <a:gd name="connsiteX5" fmla="*/ 0 w 274230"/>
                <a:gd name="connsiteY5" fmla="*/ 174510 h 183858"/>
                <a:gd name="connsiteX6" fmla="*/ 109069 w 274230"/>
                <a:gd name="connsiteY6" fmla="*/ 174510 h 183858"/>
                <a:gd name="connsiteX7" fmla="*/ 118418 w 274230"/>
                <a:gd name="connsiteY7" fmla="*/ 183859 h 183858"/>
                <a:gd name="connsiteX8" fmla="*/ 155813 w 274230"/>
                <a:gd name="connsiteY8" fmla="*/ 183859 h 183858"/>
                <a:gd name="connsiteX9" fmla="*/ 165161 w 274230"/>
                <a:gd name="connsiteY9" fmla="*/ 174510 h 183858"/>
                <a:gd name="connsiteX10" fmla="*/ 274230 w 274230"/>
                <a:gd name="connsiteY10" fmla="*/ 174510 h 183858"/>
                <a:gd name="connsiteX11" fmla="*/ 274230 w 274230"/>
                <a:gd name="connsiteY11" fmla="*/ 0 h 183858"/>
                <a:gd name="connsiteX12" fmla="*/ 255533 w 274230"/>
                <a:gd name="connsiteY12" fmla="*/ 0 h 18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4230" h="183858">
                  <a:moveTo>
                    <a:pt x="255533" y="0"/>
                  </a:moveTo>
                  <a:lnTo>
                    <a:pt x="255533" y="152696"/>
                  </a:lnTo>
                  <a:lnTo>
                    <a:pt x="18698" y="152696"/>
                  </a:lnTo>
                  <a:lnTo>
                    <a:pt x="18698" y="0"/>
                  </a:lnTo>
                  <a:lnTo>
                    <a:pt x="0" y="0"/>
                  </a:lnTo>
                  <a:lnTo>
                    <a:pt x="0" y="174510"/>
                  </a:lnTo>
                  <a:lnTo>
                    <a:pt x="109069" y="174510"/>
                  </a:lnTo>
                  <a:cubicBezTo>
                    <a:pt x="109069" y="179808"/>
                    <a:pt x="113120" y="183859"/>
                    <a:pt x="118418" y="183859"/>
                  </a:cubicBezTo>
                  <a:lnTo>
                    <a:pt x="155813" y="183859"/>
                  </a:lnTo>
                  <a:cubicBezTo>
                    <a:pt x="161110" y="183859"/>
                    <a:pt x="165161" y="179808"/>
                    <a:pt x="165161" y="174510"/>
                  </a:cubicBezTo>
                  <a:lnTo>
                    <a:pt x="274230" y="174510"/>
                  </a:lnTo>
                  <a:lnTo>
                    <a:pt x="274230" y="0"/>
                  </a:lnTo>
                  <a:lnTo>
                    <a:pt x="255533" y="0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A487280-D9B5-4354-9953-F8665499B364}"/>
                </a:ext>
              </a:extLst>
            </p:cNvPr>
            <p:cNvSpPr/>
            <p:nvPr/>
          </p:nvSpPr>
          <p:spPr>
            <a:xfrm>
              <a:off x="1188315" y="1960657"/>
              <a:ext cx="211905" cy="158929"/>
            </a:xfrm>
            <a:custGeom>
              <a:avLst/>
              <a:gdLst>
                <a:gd name="connsiteX0" fmla="*/ 211905 w 211905"/>
                <a:gd name="connsiteY0" fmla="*/ 0 h 158928"/>
                <a:gd name="connsiteX1" fmla="*/ 0 w 211905"/>
                <a:gd name="connsiteY1" fmla="*/ 0 h 158928"/>
                <a:gd name="connsiteX2" fmla="*/ 0 w 211905"/>
                <a:gd name="connsiteY2" fmla="*/ 158929 h 158928"/>
                <a:gd name="connsiteX3" fmla="*/ 211905 w 211905"/>
                <a:gd name="connsiteY3" fmla="*/ 158929 h 158928"/>
                <a:gd name="connsiteX4" fmla="*/ 211905 w 211905"/>
                <a:gd name="connsiteY4" fmla="*/ 0 h 158928"/>
                <a:gd name="connsiteX5" fmla="*/ 18698 w 211905"/>
                <a:gd name="connsiteY5" fmla="*/ 18698 h 158928"/>
                <a:gd name="connsiteX6" fmla="*/ 99720 w 211905"/>
                <a:gd name="connsiteY6" fmla="*/ 18698 h 158928"/>
                <a:gd name="connsiteX7" fmla="*/ 99720 w 211905"/>
                <a:gd name="connsiteY7" fmla="*/ 140231 h 158928"/>
                <a:gd name="connsiteX8" fmla="*/ 18698 w 211905"/>
                <a:gd name="connsiteY8" fmla="*/ 140231 h 158928"/>
                <a:gd name="connsiteX9" fmla="*/ 18698 w 211905"/>
                <a:gd name="connsiteY9" fmla="*/ 18698 h 158928"/>
                <a:gd name="connsiteX10" fmla="*/ 193208 w 211905"/>
                <a:gd name="connsiteY10" fmla="*/ 140231 h 158928"/>
                <a:gd name="connsiteX11" fmla="*/ 112185 w 211905"/>
                <a:gd name="connsiteY11" fmla="*/ 140231 h 158928"/>
                <a:gd name="connsiteX12" fmla="*/ 112185 w 211905"/>
                <a:gd name="connsiteY12" fmla="*/ 18698 h 158928"/>
                <a:gd name="connsiteX13" fmla="*/ 193208 w 211905"/>
                <a:gd name="connsiteY13" fmla="*/ 18698 h 158928"/>
                <a:gd name="connsiteX14" fmla="*/ 193208 w 211905"/>
                <a:gd name="connsiteY14" fmla="*/ 140231 h 15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1905" h="158928">
                  <a:moveTo>
                    <a:pt x="211905" y="0"/>
                  </a:moveTo>
                  <a:lnTo>
                    <a:pt x="0" y="0"/>
                  </a:lnTo>
                  <a:lnTo>
                    <a:pt x="0" y="158929"/>
                  </a:lnTo>
                  <a:lnTo>
                    <a:pt x="211905" y="158929"/>
                  </a:lnTo>
                  <a:lnTo>
                    <a:pt x="211905" y="0"/>
                  </a:lnTo>
                  <a:close/>
                  <a:moveTo>
                    <a:pt x="18698" y="18698"/>
                  </a:moveTo>
                  <a:lnTo>
                    <a:pt x="99720" y="18698"/>
                  </a:lnTo>
                  <a:lnTo>
                    <a:pt x="99720" y="140231"/>
                  </a:lnTo>
                  <a:lnTo>
                    <a:pt x="18698" y="140231"/>
                  </a:lnTo>
                  <a:lnTo>
                    <a:pt x="18698" y="18698"/>
                  </a:lnTo>
                  <a:close/>
                  <a:moveTo>
                    <a:pt x="193208" y="140231"/>
                  </a:moveTo>
                  <a:lnTo>
                    <a:pt x="112185" y="140231"/>
                  </a:lnTo>
                  <a:lnTo>
                    <a:pt x="112185" y="18698"/>
                  </a:lnTo>
                  <a:lnTo>
                    <a:pt x="193208" y="18698"/>
                  </a:lnTo>
                  <a:lnTo>
                    <a:pt x="193208" y="140231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E18DE11-FD54-436D-9810-5C20541A4F2B}"/>
                </a:ext>
              </a:extLst>
            </p:cNvPr>
            <p:cNvSpPr/>
            <p:nvPr/>
          </p:nvSpPr>
          <p:spPr>
            <a:xfrm>
              <a:off x="1319197" y="2010517"/>
              <a:ext cx="43628" cy="9349"/>
            </a:xfrm>
            <a:custGeom>
              <a:avLst/>
              <a:gdLst>
                <a:gd name="connsiteX0" fmla="*/ 0 w 43627"/>
                <a:gd name="connsiteY0" fmla="*/ 0 h 9348"/>
                <a:gd name="connsiteX1" fmla="*/ 43628 w 43627"/>
                <a:gd name="connsiteY1" fmla="*/ 0 h 9348"/>
                <a:gd name="connsiteX2" fmla="*/ 43628 w 43627"/>
                <a:gd name="connsiteY2" fmla="*/ 9349 h 9348"/>
                <a:gd name="connsiteX3" fmla="*/ 0 w 43627"/>
                <a:gd name="connsiteY3" fmla="*/ 9349 h 9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627" h="9348">
                  <a:moveTo>
                    <a:pt x="0" y="0"/>
                  </a:moveTo>
                  <a:lnTo>
                    <a:pt x="43628" y="0"/>
                  </a:lnTo>
                  <a:lnTo>
                    <a:pt x="43628" y="9349"/>
                  </a:lnTo>
                  <a:lnTo>
                    <a:pt x="0" y="9349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4D54E01-C685-424C-B232-4FF22CBADF27}"/>
                </a:ext>
              </a:extLst>
            </p:cNvPr>
            <p:cNvSpPr/>
            <p:nvPr/>
          </p:nvSpPr>
          <p:spPr>
            <a:xfrm>
              <a:off x="1319197" y="2029215"/>
              <a:ext cx="43628" cy="9349"/>
            </a:xfrm>
            <a:custGeom>
              <a:avLst/>
              <a:gdLst>
                <a:gd name="connsiteX0" fmla="*/ 0 w 43627"/>
                <a:gd name="connsiteY0" fmla="*/ 0 h 9348"/>
                <a:gd name="connsiteX1" fmla="*/ 43628 w 43627"/>
                <a:gd name="connsiteY1" fmla="*/ 0 h 9348"/>
                <a:gd name="connsiteX2" fmla="*/ 43628 w 43627"/>
                <a:gd name="connsiteY2" fmla="*/ 9349 h 9348"/>
                <a:gd name="connsiteX3" fmla="*/ 0 w 43627"/>
                <a:gd name="connsiteY3" fmla="*/ 9349 h 9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627" h="9348">
                  <a:moveTo>
                    <a:pt x="0" y="0"/>
                  </a:moveTo>
                  <a:lnTo>
                    <a:pt x="43628" y="0"/>
                  </a:lnTo>
                  <a:lnTo>
                    <a:pt x="43628" y="9349"/>
                  </a:lnTo>
                  <a:lnTo>
                    <a:pt x="0" y="9349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D360E02-67F6-4A92-A235-384660564266}"/>
                </a:ext>
              </a:extLst>
            </p:cNvPr>
            <p:cNvSpPr/>
            <p:nvPr/>
          </p:nvSpPr>
          <p:spPr>
            <a:xfrm>
              <a:off x="1319197" y="2047912"/>
              <a:ext cx="28046" cy="9349"/>
            </a:xfrm>
            <a:custGeom>
              <a:avLst/>
              <a:gdLst>
                <a:gd name="connsiteX0" fmla="*/ 0 w 28046"/>
                <a:gd name="connsiteY0" fmla="*/ 0 h 9348"/>
                <a:gd name="connsiteX1" fmla="*/ 30228 w 28046"/>
                <a:gd name="connsiteY1" fmla="*/ 0 h 9348"/>
                <a:gd name="connsiteX2" fmla="*/ 30228 w 28046"/>
                <a:gd name="connsiteY2" fmla="*/ 9349 h 9348"/>
                <a:gd name="connsiteX3" fmla="*/ 0 w 28046"/>
                <a:gd name="connsiteY3" fmla="*/ 9349 h 9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46" h="9348">
                  <a:moveTo>
                    <a:pt x="0" y="0"/>
                  </a:moveTo>
                  <a:lnTo>
                    <a:pt x="30228" y="0"/>
                  </a:lnTo>
                  <a:lnTo>
                    <a:pt x="30228" y="9349"/>
                  </a:lnTo>
                  <a:lnTo>
                    <a:pt x="0" y="9349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grpSp>
        <p:nvGrpSpPr>
          <p:cNvPr id="87" name="Graphic 18" descr="Pencil">
            <a:extLst>
              <a:ext uri="{FF2B5EF4-FFF2-40B4-BE49-F238E27FC236}">
                <a16:creationId xmlns:a16="http://schemas.microsoft.com/office/drawing/2014/main" id="{3F3E5663-49A4-473D-91ED-4383BFB30756}"/>
              </a:ext>
            </a:extLst>
          </p:cNvPr>
          <p:cNvGrpSpPr/>
          <p:nvPr/>
        </p:nvGrpSpPr>
        <p:grpSpPr>
          <a:xfrm>
            <a:off x="7971971" y="2142090"/>
            <a:ext cx="409628" cy="414286"/>
            <a:chOff x="1603603" y="1952709"/>
            <a:chExt cx="246495" cy="249300"/>
          </a:xfrm>
          <a:solidFill>
            <a:schemeClr val="bg2"/>
          </a:solidFill>
        </p:grpSpPr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29AC5DD-7520-42E3-ACDC-FB9A17AEB7D4}"/>
                </a:ext>
              </a:extLst>
            </p:cNvPr>
            <p:cNvSpPr/>
            <p:nvPr/>
          </p:nvSpPr>
          <p:spPr>
            <a:xfrm>
              <a:off x="1603603" y="1986988"/>
              <a:ext cx="215021" cy="215021"/>
            </a:xfrm>
            <a:custGeom>
              <a:avLst/>
              <a:gdLst>
                <a:gd name="connsiteX0" fmla="*/ 52976 w 215021"/>
                <a:gd name="connsiteY0" fmla="*/ 162668 h 215021"/>
                <a:gd name="connsiteX1" fmla="*/ 52976 w 215021"/>
                <a:gd name="connsiteY1" fmla="*/ 184794 h 215021"/>
                <a:gd name="connsiteX2" fmla="*/ 26488 w 215021"/>
                <a:gd name="connsiteY2" fmla="*/ 193519 h 215021"/>
                <a:gd name="connsiteX3" fmla="*/ 21814 w 215021"/>
                <a:gd name="connsiteY3" fmla="*/ 188845 h 215021"/>
                <a:gd name="connsiteX4" fmla="*/ 30539 w 215021"/>
                <a:gd name="connsiteY4" fmla="*/ 162357 h 215021"/>
                <a:gd name="connsiteX5" fmla="*/ 52976 w 215021"/>
                <a:gd name="connsiteY5" fmla="*/ 162668 h 215021"/>
                <a:gd name="connsiteX6" fmla="*/ 175445 w 215021"/>
                <a:gd name="connsiteY6" fmla="*/ 0 h 215021"/>
                <a:gd name="connsiteX7" fmla="*/ 19632 w 215021"/>
                <a:gd name="connsiteY7" fmla="*/ 156124 h 215021"/>
                <a:gd name="connsiteX8" fmla="*/ 0 w 215021"/>
                <a:gd name="connsiteY8" fmla="*/ 215333 h 215021"/>
                <a:gd name="connsiteX9" fmla="*/ 59520 w 215021"/>
                <a:gd name="connsiteY9" fmla="*/ 195700 h 215021"/>
                <a:gd name="connsiteX10" fmla="*/ 215333 w 215021"/>
                <a:gd name="connsiteY10" fmla="*/ 39888 h 21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021" h="215021">
                  <a:moveTo>
                    <a:pt x="52976" y="162668"/>
                  </a:moveTo>
                  <a:cubicBezTo>
                    <a:pt x="59209" y="168901"/>
                    <a:pt x="59209" y="178561"/>
                    <a:pt x="52976" y="184794"/>
                  </a:cubicBezTo>
                  <a:lnTo>
                    <a:pt x="26488" y="193519"/>
                  </a:lnTo>
                  <a:lnTo>
                    <a:pt x="21814" y="188845"/>
                  </a:lnTo>
                  <a:lnTo>
                    <a:pt x="30539" y="162357"/>
                  </a:lnTo>
                  <a:cubicBezTo>
                    <a:pt x="37083" y="156436"/>
                    <a:pt x="46744" y="156436"/>
                    <a:pt x="52976" y="162668"/>
                  </a:cubicBezTo>
                  <a:close/>
                  <a:moveTo>
                    <a:pt x="175445" y="0"/>
                  </a:moveTo>
                  <a:lnTo>
                    <a:pt x="19632" y="156124"/>
                  </a:lnTo>
                  <a:lnTo>
                    <a:pt x="0" y="215333"/>
                  </a:lnTo>
                  <a:lnTo>
                    <a:pt x="59520" y="195700"/>
                  </a:lnTo>
                  <a:lnTo>
                    <a:pt x="215333" y="39888"/>
                  </a:lnTo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F0E896E-1335-4744-A7A3-B158347BD8C7}"/>
                </a:ext>
              </a:extLst>
            </p:cNvPr>
            <p:cNvSpPr/>
            <p:nvPr/>
          </p:nvSpPr>
          <p:spPr>
            <a:xfrm>
              <a:off x="1787773" y="1952709"/>
              <a:ext cx="62325" cy="62325"/>
            </a:xfrm>
            <a:custGeom>
              <a:avLst/>
              <a:gdLst>
                <a:gd name="connsiteX0" fmla="*/ 61702 w 62325"/>
                <a:gd name="connsiteY0" fmla="*/ 25865 h 62325"/>
                <a:gd name="connsiteX1" fmla="*/ 39576 w 62325"/>
                <a:gd name="connsiteY1" fmla="*/ 3740 h 62325"/>
                <a:gd name="connsiteX2" fmla="*/ 21814 w 62325"/>
                <a:gd name="connsiteY2" fmla="*/ 3740 h 62325"/>
                <a:gd name="connsiteX3" fmla="*/ 0 w 62325"/>
                <a:gd name="connsiteY3" fmla="*/ 25553 h 62325"/>
                <a:gd name="connsiteX4" fmla="*/ 39576 w 62325"/>
                <a:gd name="connsiteY4" fmla="*/ 65130 h 62325"/>
                <a:gd name="connsiteX5" fmla="*/ 61390 w 62325"/>
                <a:gd name="connsiteY5" fmla="*/ 43316 h 62325"/>
                <a:gd name="connsiteX6" fmla="*/ 61702 w 62325"/>
                <a:gd name="connsiteY6" fmla="*/ 25865 h 6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25" h="62325">
                  <a:moveTo>
                    <a:pt x="61702" y="25865"/>
                  </a:moveTo>
                  <a:lnTo>
                    <a:pt x="39576" y="3740"/>
                  </a:lnTo>
                  <a:cubicBezTo>
                    <a:pt x="34590" y="-1247"/>
                    <a:pt x="26800" y="-1247"/>
                    <a:pt x="21814" y="3740"/>
                  </a:cubicBezTo>
                  <a:lnTo>
                    <a:pt x="0" y="25553"/>
                  </a:lnTo>
                  <a:lnTo>
                    <a:pt x="39576" y="65130"/>
                  </a:lnTo>
                  <a:lnTo>
                    <a:pt x="61390" y="43316"/>
                  </a:lnTo>
                  <a:cubicBezTo>
                    <a:pt x="66688" y="38641"/>
                    <a:pt x="66688" y="30851"/>
                    <a:pt x="61702" y="25865"/>
                  </a:cubicBez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grpSp>
        <p:nvGrpSpPr>
          <p:cNvPr id="90" name="Graphic 16" descr="Open book">
            <a:extLst>
              <a:ext uri="{FF2B5EF4-FFF2-40B4-BE49-F238E27FC236}">
                <a16:creationId xmlns:a16="http://schemas.microsoft.com/office/drawing/2014/main" id="{3AB3EF0B-D930-4B1C-B8E2-12BF853A76D4}"/>
              </a:ext>
            </a:extLst>
          </p:cNvPr>
          <p:cNvGrpSpPr/>
          <p:nvPr/>
        </p:nvGrpSpPr>
        <p:grpSpPr>
          <a:xfrm>
            <a:off x="9714347" y="2274874"/>
            <a:ext cx="554238" cy="409380"/>
            <a:chOff x="1157152" y="1960657"/>
            <a:chExt cx="274230" cy="202557"/>
          </a:xfrm>
          <a:solidFill>
            <a:schemeClr val="bg2"/>
          </a:solidFill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FFDA0B87-EFC4-4959-8314-7B6B140A9667}"/>
                </a:ext>
              </a:extLst>
            </p:cNvPr>
            <p:cNvSpPr/>
            <p:nvPr/>
          </p:nvSpPr>
          <p:spPr>
            <a:xfrm>
              <a:off x="1157152" y="1979355"/>
              <a:ext cx="274230" cy="183859"/>
            </a:xfrm>
            <a:custGeom>
              <a:avLst/>
              <a:gdLst>
                <a:gd name="connsiteX0" fmla="*/ 255533 w 274230"/>
                <a:gd name="connsiteY0" fmla="*/ 0 h 183858"/>
                <a:gd name="connsiteX1" fmla="*/ 255533 w 274230"/>
                <a:gd name="connsiteY1" fmla="*/ 152696 h 183858"/>
                <a:gd name="connsiteX2" fmla="*/ 18698 w 274230"/>
                <a:gd name="connsiteY2" fmla="*/ 152696 h 183858"/>
                <a:gd name="connsiteX3" fmla="*/ 18698 w 274230"/>
                <a:gd name="connsiteY3" fmla="*/ 0 h 183858"/>
                <a:gd name="connsiteX4" fmla="*/ 0 w 274230"/>
                <a:gd name="connsiteY4" fmla="*/ 0 h 183858"/>
                <a:gd name="connsiteX5" fmla="*/ 0 w 274230"/>
                <a:gd name="connsiteY5" fmla="*/ 174510 h 183858"/>
                <a:gd name="connsiteX6" fmla="*/ 109069 w 274230"/>
                <a:gd name="connsiteY6" fmla="*/ 174510 h 183858"/>
                <a:gd name="connsiteX7" fmla="*/ 118418 w 274230"/>
                <a:gd name="connsiteY7" fmla="*/ 183859 h 183858"/>
                <a:gd name="connsiteX8" fmla="*/ 155813 w 274230"/>
                <a:gd name="connsiteY8" fmla="*/ 183859 h 183858"/>
                <a:gd name="connsiteX9" fmla="*/ 165161 w 274230"/>
                <a:gd name="connsiteY9" fmla="*/ 174510 h 183858"/>
                <a:gd name="connsiteX10" fmla="*/ 274230 w 274230"/>
                <a:gd name="connsiteY10" fmla="*/ 174510 h 183858"/>
                <a:gd name="connsiteX11" fmla="*/ 274230 w 274230"/>
                <a:gd name="connsiteY11" fmla="*/ 0 h 183858"/>
                <a:gd name="connsiteX12" fmla="*/ 255533 w 274230"/>
                <a:gd name="connsiteY12" fmla="*/ 0 h 18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4230" h="183858">
                  <a:moveTo>
                    <a:pt x="255533" y="0"/>
                  </a:moveTo>
                  <a:lnTo>
                    <a:pt x="255533" y="152696"/>
                  </a:lnTo>
                  <a:lnTo>
                    <a:pt x="18698" y="152696"/>
                  </a:lnTo>
                  <a:lnTo>
                    <a:pt x="18698" y="0"/>
                  </a:lnTo>
                  <a:lnTo>
                    <a:pt x="0" y="0"/>
                  </a:lnTo>
                  <a:lnTo>
                    <a:pt x="0" y="174510"/>
                  </a:lnTo>
                  <a:lnTo>
                    <a:pt x="109069" y="174510"/>
                  </a:lnTo>
                  <a:cubicBezTo>
                    <a:pt x="109069" y="179808"/>
                    <a:pt x="113120" y="183859"/>
                    <a:pt x="118418" y="183859"/>
                  </a:cubicBezTo>
                  <a:lnTo>
                    <a:pt x="155813" y="183859"/>
                  </a:lnTo>
                  <a:cubicBezTo>
                    <a:pt x="161110" y="183859"/>
                    <a:pt x="165161" y="179808"/>
                    <a:pt x="165161" y="174510"/>
                  </a:cubicBezTo>
                  <a:lnTo>
                    <a:pt x="274230" y="174510"/>
                  </a:lnTo>
                  <a:lnTo>
                    <a:pt x="274230" y="0"/>
                  </a:lnTo>
                  <a:lnTo>
                    <a:pt x="255533" y="0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D5C3F6-A8A0-45A6-BACD-18BE21F72822}"/>
                </a:ext>
              </a:extLst>
            </p:cNvPr>
            <p:cNvSpPr/>
            <p:nvPr/>
          </p:nvSpPr>
          <p:spPr>
            <a:xfrm>
              <a:off x="1188315" y="1960657"/>
              <a:ext cx="211905" cy="158929"/>
            </a:xfrm>
            <a:custGeom>
              <a:avLst/>
              <a:gdLst>
                <a:gd name="connsiteX0" fmla="*/ 211905 w 211905"/>
                <a:gd name="connsiteY0" fmla="*/ 0 h 158928"/>
                <a:gd name="connsiteX1" fmla="*/ 0 w 211905"/>
                <a:gd name="connsiteY1" fmla="*/ 0 h 158928"/>
                <a:gd name="connsiteX2" fmla="*/ 0 w 211905"/>
                <a:gd name="connsiteY2" fmla="*/ 158929 h 158928"/>
                <a:gd name="connsiteX3" fmla="*/ 211905 w 211905"/>
                <a:gd name="connsiteY3" fmla="*/ 158929 h 158928"/>
                <a:gd name="connsiteX4" fmla="*/ 211905 w 211905"/>
                <a:gd name="connsiteY4" fmla="*/ 0 h 158928"/>
                <a:gd name="connsiteX5" fmla="*/ 18698 w 211905"/>
                <a:gd name="connsiteY5" fmla="*/ 18698 h 158928"/>
                <a:gd name="connsiteX6" fmla="*/ 99720 w 211905"/>
                <a:gd name="connsiteY6" fmla="*/ 18698 h 158928"/>
                <a:gd name="connsiteX7" fmla="*/ 99720 w 211905"/>
                <a:gd name="connsiteY7" fmla="*/ 140231 h 158928"/>
                <a:gd name="connsiteX8" fmla="*/ 18698 w 211905"/>
                <a:gd name="connsiteY8" fmla="*/ 140231 h 158928"/>
                <a:gd name="connsiteX9" fmla="*/ 18698 w 211905"/>
                <a:gd name="connsiteY9" fmla="*/ 18698 h 158928"/>
                <a:gd name="connsiteX10" fmla="*/ 193208 w 211905"/>
                <a:gd name="connsiteY10" fmla="*/ 140231 h 158928"/>
                <a:gd name="connsiteX11" fmla="*/ 112185 w 211905"/>
                <a:gd name="connsiteY11" fmla="*/ 140231 h 158928"/>
                <a:gd name="connsiteX12" fmla="*/ 112185 w 211905"/>
                <a:gd name="connsiteY12" fmla="*/ 18698 h 158928"/>
                <a:gd name="connsiteX13" fmla="*/ 193208 w 211905"/>
                <a:gd name="connsiteY13" fmla="*/ 18698 h 158928"/>
                <a:gd name="connsiteX14" fmla="*/ 193208 w 211905"/>
                <a:gd name="connsiteY14" fmla="*/ 140231 h 15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1905" h="158928">
                  <a:moveTo>
                    <a:pt x="211905" y="0"/>
                  </a:moveTo>
                  <a:lnTo>
                    <a:pt x="0" y="0"/>
                  </a:lnTo>
                  <a:lnTo>
                    <a:pt x="0" y="158929"/>
                  </a:lnTo>
                  <a:lnTo>
                    <a:pt x="211905" y="158929"/>
                  </a:lnTo>
                  <a:lnTo>
                    <a:pt x="211905" y="0"/>
                  </a:lnTo>
                  <a:close/>
                  <a:moveTo>
                    <a:pt x="18698" y="18698"/>
                  </a:moveTo>
                  <a:lnTo>
                    <a:pt x="99720" y="18698"/>
                  </a:lnTo>
                  <a:lnTo>
                    <a:pt x="99720" y="140231"/>
                  </a:lnTo>
                  <a:lnTo>
                    <a:pt x="18698" y="140231"/>
                  </a:lnTo>
                  <a:lnTo>
                    <a:pt x="18698" y="18698"/>
                  </a:lnTo>
                  <a:close/>
                  <a:moveTo>
                    <a:pt x="193208" y="140231"/>
                  </a:moveTo>
                  <a:lnTo>
                    <a:pt x="112185" y="140231"/>
                  </a:lnTo>
                  <a:lnTo>
                    <a:pt x="112185" y="18698"/>
                  </a:lnTo>
                  <a:lnTo>
                    <a:pt x="193208" y="18698"/>
                  </a:lnTo>
                  <a:lnTo>
                    <a:pt x="193208" y="140231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8E26E05-41B0-4012-B26E-3668E5A4BC50}"/>
                </a:ext>
              </a:extLst>
            </p:cNvPr>
            <p:cNvSpPr/>
            <p:nvPr/>
          </p:nvSpPr>
          <p:spPr>
            <a:xfrm>
              <a:off x="1319197" y="2010517"/>
              <a:ext cx="43628" cy="9349"/>
            </a:xfrm>
            <a:custGeom>
              <a:avLst/>
              <a:gdLst>
                <a:gd name="connsiteX0" fmla="*/ 0 w 43627"/>
                <a:gd name="connsiteY0" fmla="*/ 0 h 9348"/>
                <a:gd name="connsiteX1" fmla="*/ 43628 w 43627"/>
                <a:gd name="connsiteY1" fmla="*/ 0 h 9348"/>
                <a:gd name="connsiteX2" fmla="*/ 43628 w 43627"/>
                <a:gd name="connsiteY2" fmla="*/ 9349 h 9348"/>
                <a:gd name="connsiteX3" fmla="*/ 0 w 43627"/>
                <a:gd name="connsiteY3" fmla="*/ 9349 h 9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627" h="9348">
                  <a:moveTo>
                    <a:pt x="0" y="0"/>
                  </a:moveTo>
                  <a:lnTo>
                    <a:pt x="43628" y="0"/>
                  </a:lnTo>
                  <a:lnTo>
                    <a:pt x="43628" y="9349"/>
                  </a:lnTo>
                  <a:lnTo>
                    <a:pt x="0" y="9349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8688CED-C962-4B32-905E-F8D021D505C0}"/>
                </a:ext>
              </a:extLst>
            </p:cNvPr>
            <p:cNvSpPr/>
            <p:nvPr/>
          </p:nvSpPr>
          <p:spPr>
            <a:xfrm>
              <a:off x="1319197" y="2029215"/>
              <a:ext cx="43628" cy="9349"/>
            </a:xfrm>
            <a:custGeom>
              <a:avLst/>
              <a:gdLst>
                <a:gd name="connsiteX0" fmla="*/ 0 w 43627"/>
                <a:gd name="connsiteY0" fmla="*/ 0 h 9348"/>
                <a:gd name="connsiteX1" fmla="*/ 43628 w 43627"/>
                <a:gd name="connsiteY1" fmla="*/ 0 h 9348"/>
                <a:gd name="connsiteX2" fmla="*/ 43628 w 43627"/>
                <a:gd name="connsiteY2" fmla="*/ 9349 h 9348"/>
                <a:gd name="connsiteX3" fmla="*/ 0 w 43627"/>
                <a:gd name="connsiteY3" fmla="*/ 9349 h 9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627" h="9348">
                  <a:moveTo>
                    <a:pt x="0" y="0"/>
                  </a:moveTo>
                  <a:lnTo>
                    <a:pt x="43628" y="0"/>
                  </a:lnTo>
                  <a:lnTo>
                    <a:pt x="43628" y="9349"/>
                  </a:lnTo>
                  <a:lnTo>
                    <a:pt x="0" y="9349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8C9BA31-9CD3-479B-82CA-3C1DB7DD4A8D}"/>
                </a:ext>
              </a:extLst>
            </p:cNvPr>
            <p:cNvSpPr/>
            <p:nvPr/>
          </p:nvSpPr>
          <p:spPr>
            <a:xfrm>
              <a:off x="1319197" y="2047912"/>
              <a:ext cx="28046" cy="9349"/>
            </a:xfrm>
            <a:custGeom>
              <a:avLst/>
              <a:gdLst>
                <a:gd name="connsiteX0" fmla="*/ 0 w 28046"/>
                <a:gd name="connsiteY0" fmla="*/ 0 h 9348"/>
                <a:gd name="connsiteX1" fmla="*/ 30228 w 28046"/>
                <a:gd name="connsiteY1" fmla="*/ 0 h 9348"/>
                <a:gd name="connsiteX2" fmla="*/ 30228 w 28046"/>
                <a:gd name="connsiteY2" fmla="*/ 9349 h 9348"/>
                <a:gd name="connsiteX3" fmla="*/ 0 w 28046"/>
                <a:gd name="connsiteY3" fmla="*/ 9349 h 9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046" h="9348">
                  <a:moveTo>
                    <a:pt x="0" y="0"/>
                  </a:moveTo>
                  <a:lnTo>
                    <a:pt x="30228" y="0"/>
                  </a:lnTo>
                  <a:lnTo>
                    <a:pt x="30228" y="9349"/>
                  </a:lnTo>
                  <a:lnTo>
                    <a:pt x="0" y="9349"/>
                  </a:lnTo>
                  <a:close/>
                </a:path>
              </a:pathLst>
            </a:custGeom>
            <a:grpFill/>
            <a:ln w="30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sp>
        <p:nvSpPr>
          <p:cNvPr id="96" name="Graphic 34" descr="Bell">
            <a:extLst>
              <a:ext uri="{FF2B5EF4-FFF2-40B4-BE49-F238E27FC236}">
                <a16:creationId xmlns:a16="http://schemas.microsoft.com/office/drawing/2014/main" id="{27CACAA6-C039-4657-81F8-949C2D920F77}"/>
              </a:ext>
            </a:extLst>
          </p:cNvPr>
          <p:cNvSpPr/>
          <p:nvPr/>
        </p:nvSpPr>
        <p:spPr>
          <a:xfrm>
            <a:off x="9904146" y="4355090"/>
            <a:ext cx="332092" cy="391568"/>
          </a:xfrm>
          <a:custGeom>
            <a:avLst/>
            <a:gdLst>
              <a:gd name="connsiteX0" fmla="*/ 206302 w 208788"/>
              <a:gd name="connsiteY0" fmla="*/ 194142 h 246183"/>
              <a:gd name="connsiteX1" fmla="*/ 164544 w 208788"/>
              <a:gd name="connsiteY1" fmla="*/ 83827 h 246183"/>
              <a:gd name="connsiteX2" fmla="*/ 164544 w 208788"/>
              <a:gd name="connsiteY2" fmla="*/ 84139 h 246183"/>
              <a:gd name="connsiteX3" fmla="*/ 132758 w 208788"/>
              <a:gd name="connsiteY3" fmla="*/ 34590 h 246183"/>
              <a:gd name="connsiteX4" fmla="*/ 133693 w 208788"/>
              <a:gd name="connsiteY4" fmla="*/ 28046 h 246183"/>
              <a:gd name="connsiteX5" fmla="*/ 105647 w 208788"/>
              <a:gd name="connsiteY5" fmla="*/ 0 h 246183"/>
              <a:gd name="connsiteX6" fmla="*/ 77601 w 208788"/>
              <a:gd name="connsiteY6" fmla="*/ 28046 h 246183"/>
              <a:gd name="connsiteX7" fmla="*/ 78536 w 208788"/>
              <a:gd name="connsiteY7" fmla="*/ 34590 h 246183"/>
              <a:gd name="connsiteX8" fmla="*/ 46750 w 208788"/>
              <a:gd name="connsiteY8" fmla="*/ 84139 h 246183"/>
              <a:gd name="connsiteX9" fmla="*/ 46750 w 208788"/>
              <a:gd name="connsiteY9" fmla="*/ 83827 h 246183"/>
              <a:gd name="connsiteX10" fmla="*/ 4992 w 208788"/>
              <a:gd name="connsiteY10" fmla="*/ 194142 h 246183"/>
              <a:gd name="connsiteX11" fmla="*/ 6 w 208788"/>
              <a:gd name="connsiteY11" fmla="*/ 206919 h 246183"/>
              <a:gd name="connsiteX12" fmla="*/ 105335 w 208788"/>
              <a:gd name="connsiteY12" fmla="*/ 248988 h 246183"/>
              <a:gd name="connsiteX13" fmla="*/ 211288 w 208788"/>
              <a:gd name="connsiteY13" fmla="*/ 206919 h 246183"/>
              <a:gd name="connsiteX14" fmla="*/ 206302 w 208788"/>
              <a:gd name="connsiteY14" fmla="*/ 194142 h 246183"/>
              <a:gd name="connsiteX15" fmla="*/ 105335 w 208788"/>
              <a:gd name="connsiteY15" fmla="*/ 12153 h 246183"/>
              <a:gd name="connsiteX16" fmla="*/ 120917 w 208788"/>
              <a:gd name="connsiteY16" fmla="*/ 27735 h 246183"/>
              <a:gd name="connsiteX17" fmla="*/ 120605 w 208788"/>
              <a:gd name="connsiteY17" fmla="*/ 29916 h 246183"/>
              <a:gd name="connsiteX18" fmla="*/ 105335 w 208788"/>
              <a:gd name="connsiteY18" fmla="*/ 27735 h 246183"/>
              <a:gd name="connsiteX19" fmla="*/ 90066 w 208788"/>
              <a:gd name="connsiteY19" fmla="*/ 29916 h 246183"/>
              <a:gd name="connsiteX20" fmla="*/ 89754 w 208788"/>
              <a:gd name="connsiteY20" fmla="*/ 27735 h 246183"/>
              <a:gd name="connsiteX21" fmla="*/ 105335 w 208788"/>
              <a:gd name="connsiteY21" fmla="*/ 12153 h 246183"/>
              <a:gd name="connsiteX22" fmla="*/ 105335 w 208788"/>
              <a:gd name="connsiteY22" fmla="*/ 230291 h 246183"/>
              <a:gd name="connsiteX23" fmla="*/ 18080 w 208788"/>
              <a:gd name="connsiteY23" fmla="*/ 206919 h 246183"/>
              <a:gd name="connsiteX24" fmla="*/ 88508 w 208788"/>
              <a:gd name="connsiteY24" fmla="*/ 184170 h 246183"/>
              <a:gd name="connsiteX25" fmla="*/ 86326 w 208788"/>
              <a:gd name="connsiteY25" fmla="*/ 192896 h 246183"/>
              <a:gd name="connsiteX26" fmla="*/ 105335 w 208788"/>
              <a:gd name="connsiteY26" fmla="*/ 211593 h 246183"/>
              <a:gd name="connsiteX27" fmla="*/ 124344 w 208788"/>
              <a:gd name="connsiteY27" fmla="*/ 192896 h 246183"/>
              <a:gd name="connsiteX28" fmla="*/ 122163 w 208788"/>
              <a:gd name="connsiteY28" fmla="*/ 184170 h 246183"/>
              <a:gd name="connsiteX29" fmla="*/ 192590 w 208788"/>
              <a:gd name="connsiteY29" fmla="*/ 206919 h 246183"/>
              <a:gd name="connsiteX30" fmla="*/ 105335 w 208788"/>
              <a:gd name="connsiteY30" fmla="*/ 230291 h 246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08788" h="246183">
                <a:moveTo>
                  <a:pt x="206302" y="194142"/>
                </a:moveTo>
                <a:cubicBezTo>
                  <a:pt x="194772" y="168589"/>
                  <a:pt x="166414" y="159552"/>
                  <a:pt x="164544" y="83827"/>
                </a:cubicBezTo>
                <a:lnTo>
                  <a:pt x="164544" y="84139"/>
                </a:lnTo>
                <a:cubicBezTo>
                  <a:pt x="163609" y="62325"/>
                  <a:pt x="150833" y="43939"/>
                  <a:pt x="132758" y="34590"/>
                </a:cubicBezTo>
                <a:cubicBezTo>
                  <a:pt x="133382" y="32409"/>
                  <a:pt x="133693" y="30228"/>
                  <a:pt x="133693" y="28046"/>
                </a:cubicBezTo>
                <a:cubicBezTo>
                  <a:pt x="133693" y="12465"/>
                  <a:pt x="121228" y="0"/>
                  <a:pt x="105647" y="0"/>
                </a:cubicBezTo>
                <a:cubicBezTo>
                  <a:pt x="90066" y="0"/>
                  <a:pt x="77601" y="12465"/>
                  <a:pt x="77601" y="28046"/>
                </a:cubicBezTo>
                <a:cubicBezTo>
                  <a:pt x="77601" y="30228"/>
                  <a:pt x="77912" y="32721"/>
                  <a:pt x="78536" y="34590"/>
                </a:cubicBezTo>
                <a:cubicBezTo>
                  <a:pt x="60461" y="43939"/>
                  <a:pt x="47685" y="62637"/>
                  <a:pt x="46750" y="84139"/>
                </a:cubicBezTo>
                <a:lnTo>
                  <a:pt x="46750" y="83827"/>
                </a:lnTo>
                <a:cubicBezTo>
                  <a:pt x="44880" y="159552"/>
                  <a:pt x="16522" y="168589"/>
                  <a:pt x="4992" y="194142"/>
                </a:cubicBezTo>
                <a:cubicBezTo>
                  <a:pt x="1876" y="198193"/>
                  <a:pt x="6" y="202245"/>
                  <a:pt x="6" y="206919"/>
                </a:cubicBezTo>
                <a:cubicBezTo>
                  <a:pt x="-617" y="230291"/>
                  <a:pt x="46750" y="248988"/>
                  <a:pt x="105335" y="248988"/>
                </a:cubicBezTo>
                <a:cubicBezTo>
                  <a:pt x="163921" y="248988"/>
                  <a:pt x="211288" y="230291"/>
                  <a:pt x="211288" y="206919"/>
                </a:cubicBezTo>
                <a:cubicBezTo>
                  <a:pt x="211288" y="202556"/>
                  <a:pt x="209730" y="198193"/>
                  <a:pt x="206302" y="194142"/>
                </a:cubicBezTo>
                <a:close/>
                <a:moveTo>
                  <a:pt x="105335" y="12153"/>
                </a:moveTo>
                <a:cubicBezTo>
                  <a:pt x="114061" y="12153"/>
                  <a:pt x="120917" y="19009"/>
                  <a:pt x="120917" y="27735"/>
                </a:cubicBezTo>
                <a:cubicBezTo>
                  <a:pt x="120917" y="28358"/>
                  <a:pt x="120917" y="28981"/>
                  <a:pt x="120605" y="29916"/>
                </a:cubicBezTo>
                <a:cubicBezTo>
                  <a:pt x="115931" y="28358"/>
                  <a:pt x="110633" y="27735"/>
                  <a:pt x="105335" y="27735"/>
                </a:cubicBezTo>
                <a:cubicBezTo>
                  <a:pt x="100038" y="27735"/>
                  <a:pt x="94740" y="28358"/>
                  <a:pt x="90066" y="29916"/>
                </a:cubicBezTo>
                <a:cubicBezTo>
                  <a:pt x="90066" y="29293"/>
                  <a:pt x="89754" y="28669"/>
                  <a:pt x="89754" y="27735"/>
                </a:cubicBezTo>
                <a:cubicBezTo>
                  <a:pt x="89754" y="19009"/>
                  <a:pt x="96610" y="12153"/>
                  <a:pt x="105335" y="12153"/>
                </a:cubicBezTo>
                <a:close/>
                <a:moveTo>
                  <a:pt x="105335" y="230291"/>
                </a:moveTo>
                <a:cubicBezTo>
                  <a:pt x="50801" y="230291"/>
                  <a:pt x="21197" y="213775"/>
                  <a:pt x="18080" y="206919"/>
                </a:cubicBezTo>
                <a:cubicBezTo>
                  <a:pt x="20573" y="200998"/>
                  <a:pt x="44568" y="186975"/>
                  <a:pt x="88508" y="184170"/>
                </a:cubicBezTo>
                <a:cubicBezTo>
                  <a:pt x="87261" y="186663"/>
                  <a:pt x="86326" y="189780"/>
                  <a:pt x="86326" y="192896"/>
                </a:cubicBezTo>
                <a:cubicBezTo>
                  <a:pt x="86326" y="203180"/>
                  <a:pt x="94740" y="211593"/>
                  <a:pt x="105335" y="211593"/>
                </a:cubicBezTo>
                <a:cubicBezTo>
                  <a:pt x="115931" y="211593"/>
                  <a:pt x="124344" y="203180"/>
                  <a:pt x="124344" y="192896"/>
                </a:cubicBezTo>
                <a:cubicBezTo>
                  <a:pt x="124344" y="189780"/>
                  <a:pt x="123410" y="186663"/>
                  <a:pt x="122163" y="184170"/>
                </a:cubicBezTo>
                <a:cubicBezTo>
                  <a:pt x="166102" y="186975"/>
                  <a:pt x="190097" y="200998"/>
                  <a:pt x="192590" y="206919"/>
                </a:cubicBezTo>
                <a:cubicBezTo>
                  <a:pt x="189474" y="213775"/>
                  <a:pt x="159870" y="230291"/>
                  <a:pt x="105335" y="230291"/>
                </a:cubicBezTo>
                <a:close/>
              </a:path>
            </a:pathLst>
          </a:custGeom>
          <a:solidFill>
            <a:schemeClr val="bg2"/>
          </a:solidFill>
          <a:ln w="3076" cap="flat">
            <a:noFill/>
            <a:prstDash val="solid"/>
            <a:miter/>
          </a:ln>
        </p:spPr>
        <p:txBody>
          <a:bodyPr rtlCol="0" anchor="ctr"/>
          <a:lstStyle/>
          <a:p>
            <a:endParaRPr lang="en-ID" dirty="0"/>
          </a:p>
        </p:txBody>
      </p:sp>
      <p:sp>
        <p:nvSpPr>
          <p:cNvPr id="97" name="Graphic 28" descr="Books">
            <a:extLst>
              <a:ext uri="{FF2B5EF4-FFF2-40B4-BE49-F238E27FC236}">
                <a16:creationId xmlns:a16="http://schemas.microsoft.com/office/drawing/2014/main" id="{03D704F1-5FCF-45C5-9032-7C33945B3F10}"/>
              </a:ext>
            </a:extLst>
          </p:cNvPr>
          <p:cNvSpPr/>
          <p:nvPr/>
        </p:nvSpPr>
        <p:spPr>
          <a:xfrm>
            <a:off x="7971971" y="4355090"/>
            <a:ext cx="348464" cy="323868"/>
          </a:xfrm>
          <a:custGeom>
            <a:avLst/>
            <a:gdLst>
              <a:gd name="connsiteX0" fmla="*/ 265505 w 264881"/>
              <a:gd name="connsiteY0" fmla="*/ 87255 h 246183"/>
              <a:gd name="connsiteX1" fmla="*/ 249300 w 264881"/>
              <a:gd name="connsiteY1" fmla="*/ 81334 h 246183"/>
              <a:gd name="connsiteX2" fmla="*/ 249300 w 264881"/>
              <a:gd name="connsiteY2" fmla="*/ 47367 h 246183"/>
              <a:gd name="connsiteX3" fmla="*/ 265505 w 264881"/>
              <a:gd name="connsiteY3" fmla="*/ 40511 h 246183"/>
              <a:gd name="connsiteX4" fmla="*/ 155813 w 264881"/>
              <a:gd name="connsiteY4" fmla="*/ 0 h 246183"/>
              <a:gd name="connsiteX5" fmla="*/ 22437 w 264881"/>
              <a:gd name="connsiteY5" fmla="*/ 46744 h 246183"/>
              <a:gd name="connsiteX6" fmla="*/ 9349 w 264881"/>
              <a:gd name="connsiteY6" fmla="*/ 84139 h 246183"/>
              <a:gd name="connsiteX7" fmla="*/ 10907 w 264881"/>
              <a:gd name="connsiteY7" fmla="*/ 97850 h 246183"/>
              <a:gd name="connsiteX8" fmla="*/ 0 w 264881"/>
              <a:gd name="connsiteY8" fmla="*/ 133999 h 246183"/>
              <a:gd name="connsiteX9" fmla="*/ 9349 w 264881"/>
              <a:gd name="connsiteY9" fmla="*/ 161110 h 246183"/>
              <a:gd name="connsiteX10" fmla="*/ 8725 w 264881"/>
              <a:gd name="connsiteY10" fmla="*/ 180743 h 246183"/>
              <a:gd name="connsiteX11" fmla="*/ 24930 w 264881"/>
              <a:gd name="connsiteY11" fmla="*/ 211905 h 246183"/>
              <a:gd name="connsiteX12" fmla="*/ 111562 w 264881"/>
              <a:gd name="connsiteY12" fmla="*/ 247742 h 246183"/>
              <a:gd name="connsiteX13" fmla="*/ 264881 w 264881"/>
              <a:gd name="connsiteY13" fmla="*/ 184170 h 246183"/>
              <a:gd name="connsiteX14" fmla="*/ 248677 w 264881"/>
              <a:gd name="connsiteY14" fmla="*/ 178250 h 246183"/>
              <a:gd name="connsiteX15" fmla="*/ 248677 w 264881"/>
              <a:gd name="connsiteY15" fmla="*/ 143971 h 246183"/>
              <a:gd name="connsiteX16" fmla="*/ 264881 w 264881"/>
              <a:gd name="connsiteY16" fmla="*/ 137115 h 246183"/>
              <a:gd name="connsiteX17" fmla="*/ 239951 w 264881"/>
              <a:gd name="connsiteY17" fmla="*/ 127766 h 246183"/>
              <a:gd name="connsiteX18" fmla="*/ 239951 w 264881"/>
              <a:gd name="connsiteY18" fmla="*/ 97850 h 246183"/>
              <a:gd name="connsiteX19" fmla="*/ 265505 w 264881"/>
              <a:gd name="connsiteY19" fmla="*/ 87255 h 246183"/>
              <a:gd name="connsiteX20" fmla="*/ 26177 w 264881"/>
              <a:gd name="connsiteY20" fmla="*/ 68558 h 246183"/>
              <a:gd name="connsiteX21" fmla="*/ 112808 w 264881"/>
              <a:gd name="connsiteY21" fmla="*/ 102525 h 246183"/>
              <a:gd name="connsiteX22" fmla="*/ 237147 w 264881"/>
              <a:gd name="connsiteY22" fmla="*/ 52353 h 246183"/>
              <a:gd name="connsiteX23" fmla="*/ 237147 w 264881"/>
              <a:gd name="connsiteY23" fmla="*/ 79153 h 246183"/>
              <a:gd name="connsiteX24" fmla="*/ 112808 w 264881"/>
              <a:gd name="connsiteY24" fmla="*/ 130883 h 246183"/>
              <a:gd name="connsiteX25" fmla="*/ 26177 w 264881"/>
              <a:gd name="connsiteY25" fmla="*/ 96604 h 246183"/>
              <a:gd name="connsiteX26" fmla="*/ 26177 w 264881"/>
              <a:gd name="connsiteY26" fmla="*/ 68558 h 246183"/>
              <a:gd name="connsiteX27" fmla="*/ 236523 w 264881"/>
              <a:gd name="connsiteY27" fmla="*/ 176068 h 246183"/>
              <a:gd name="connsiteX28" fmla="*/ 112185 w 264881"/>
              <a:gd name="connsiteY28" fmla="*/ 227486 h 246183"/>
              <a:gd name="connsiteX29" fmla="*/ 25242 w 264881"/>
              <a:gd name="connsiteY29" fmla="*/ 193208 h 246183"/>
              <a:gd name="connsiteX30" fmla="*/ 25242 w 264881"/>
              <a:gd name="connsiteY30" fmla="*/ 168901 h 246183"/>
              <a:gd name="connsiteX31" fmla="*/ 102836 w 264881"/>
              <a:gd name="connsiteY31" fmla="*/ 200686 h 246183"/>
              <a:gd name="connsiteX32" fmla="*/ 236835 w 264881"/>
              <a:gd name="connsiteY32" fmla="*/ 147710 h 246183"/>
              <a:gd name="connsiteX33" fmla="*/ 236523 w 264881"/>
              <a:gd name="connsiteY33" fmla="*/ 176068 h 246183"/>
              <a:gd name="connsiteX34" fmla="*/ 227798 w 264881"/>
              <a:gd name="connsiteY34" fmla="*/ 129324 h 246183"/>
              <a:gd name="connsiteX35" fmla="*/ 103459 w 264881"/>
              <a:gd name="connsiteY35" fmla="*/ 180743 h 246183"/>
              <a:gd name="connsiteX36" fmla="*/ 16828 w 264881"/>
              <a:gd name="connsiteY36" fmla="*/ 146464 h 246183"/>
              <a:gd name="connsiteX37" fmla="*/ 16828 w 264881"/>
              <a:gd name="connsiteY37" fmla="*/ 118418 h 246183"/>
              <a:gd name="connsiteX38" fmla="*/ 105953 w 264881"/>
              <a:gd name="connsiteY38" fmla="*/ 153943 h 246183"/>
              <a:gd name="connsiteX39" fmla="*/ 228110 w 264881"/>
              <a:gd name="connsiteY39" fmla="*/ 102836 h 246183"/>
              <a:gd name="connsiteX40" fmla="*/ 228110 w 264881"/>
              <a:gd name="connsiteY40" fmla="*/ 129324 h 246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64881" h="246183">
                <a:moveTo>
                  <a:pt x="265505" y="87255"/>
                </a:moveTo>
                <a:lnTo>
                  <a:pt x="249300" y="81334"/>
                </a:lnTo>
                <a:lnTo>
                  <a:pt x="249300" y="47367"/>
                </a:lnTo>
                <a:lnTo>
                  <a:pt x="265505" y="40511"/>
                </a:lnTo>
                <a:lnTo>
                  <a:pt x="155813" y="0"/>
                </a:lnTo>
                <a:lnTo>
                  <a:pt x="22437" y="46744"/>
                </a:lnTo>
                <a:cubicBezTo>
                  <a:pt x="9660" y="52976"/>
                  <a:pt x="9349" y="70116"/>
                  <a:pt x="9349" y="84139"/>
                </a:cubicBezTo>
                <a:cubicBezTo>
                  <a:pt x="9349" y="88813"/>
                  <a:pt x="9972" y="93488"/>
                  <a:pt x="10907" y="97850"/>
                </a:cubicBezTo>
                <a:cubicBezTo>
                  <a:pt x="312" y="104706"/>
                  <a:pt x="0" y="120599"/>
                  <a:pt x="0" y="133999"/>
                </a:cubicBezTo>
                <a:cubicBezTo>
                  <a:pt x="0" y="144906"/>
                  <a:pt x="2493" y="154878"/>
                  <a:pt x="9349" y="161110"/>
                </a:cubicBezTo>
                <a:cubicBezTo>
                  <a:pt x="7791" y="166408"/>
                  <a:pt x="8725" y="172952"/>
                  <a:pt x="8725" y="180743"/>
                </a:cubicBezTo>
                <a:cubicBezTo>
                  <a:pt x="8725" y="194766"/>
                  <a:pt x="12465" y="207542"/>
                  <a:pt x="24930" y="211905"/>
                </a:cubicBezTo>
                <a:lnTo>
                  <a:pt x="111562" y="247742"/>
                </a:lnTo>
                <a:lnTo>
                  <a:pt x="264881" y="184170"/>
                </a:lnTo>
                <a:lnTo>
                  <a:pt x="248677" y="178250"/>
                </a:lnTo>
                <a:lnTo>
                  <a:pt x="248677" y="143971"/>
                </a:lnTo>
                <a:lnTo>
                  <a:pt x="264881" y="137115"/>
                </a:lnTo>
                <a:lnTo>
                  <a:pt x="239951" y="127766"/>
                </a:lnTo>
                <a:lnTo>
                  <a:pt x="239951" y="97850"/>
                </a:lnTo>
                <a:lnTo>
                  <a:pt x="265505" y="87255"/>
                </a:lnTo>
                <a:close/>
                <a:moveTo>
                  <a:pt x="26177" y="68558"/>
                </a:moveTo>
                <a:lnTo>
                  <a:pt x="112808" y="102525"/>
                </a:lnTo>
                <a:lnTo>
                  <a:pt x="237147" y="52353"/>
                </a:lnTo>
                <a:lnTo>
                  <a:pt x="237147" y="79153"/>
                </a:lnTo>
                <a:lnTo>
                  <a:pt x="112808" y="130883"/>
                </a:lnTo>
                <a:lnTo>
                  <a:pt x="26177" y="96604"/>
                </a:lnTo>
                <a:lnTo>
                  <a:pt x="26177" y="68558"/>
                </a:lnTo>
                <a:close/>
                <a:moveTo>
                  <a:pt x="236523" y="176068"/>
                </a:moveTo>
                <a:lnTo>
                  <a:pt x="112185" y="227486"/>
                </a:lnTo>
                <a:lnTo>
                  <a:pt x="25242" y="193208"/>
                </a:lnTo>
                <a:lnTo>
                  <a:pt x="25242" y="168901"/>
                </a:lnTo>
                <a:lnTo>
                  <a:pt x="102836" y="200686"/>
                </a:lnTo>
                <a:lnTo>
                  <a:pt x="236835" y="147710"/>
                </a:lnTo>
                <a:lnTo>
                  <a:pt x="236523" y="176068"/>
                </a:lnTo>
                <a:close/>
                <a:moveTo>
                  <a:pt x="227798" y="129324"/>
                </a:moveTo>
                <a:lnTo>
                  <a:pt x="103459" y="180743"/>
                </a:lnTo>
                <a:lnTo>
                  <a:pt x="16828" y="146464"/>
                </a:lnTo>
                <a:lnTo>
                  <a:pt x="16828" y="118418"/>
                </a:lnTo>
                <a:lnTo>
                  <a:pt x="105953" y="153943"/>
                </a:lnTo>
                <a:lnTo>
                  <a:pt x="228110" y="102836"/>
                </a:lnTo>
                <a:lnTo>
                  <a:pt x="228110" y="129324"/>
                </a:lnTo>
                <a:close/>
              </a:path>
            </a:pathLst>
          </a:custGeom>
          <a:solidFill>
            <a:schemeClr val="bg2"/>
          </a:solidFill>
          <a:ln w="3076" cap="flat">
            <a:noFill/>
            <a:prstDash val="solid"/>
            <a:miter/>
          </a:ln>
        </p:spPr>
        <p:txBody>
          <a:bodyPr rtlCol="0" anchor="ctr"/>
          <a:lstStyle/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3537385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animBg="1"/>
      <p:bldP spid="9" grpId="0"/>
      <p:bldP spid="10" grpId="0" animBg="1"/>
      <p:bldP spid="11" grpId="0" animBg="1"/>
      <p:bldP spid="12" grpId="0" animBg="1"/>
      <p:bldP spid="13" grpId="0" animBg="1"/>
      <p:bldP spid="29" grpId="0" animBg="1"/>
      <p:bldP spid="30" grpId="0" animBg="1"/>
      <p:bldP spid="31" grpId="0" animBg="1"/>
      <p:bldP spid="38" grpId="0" animBg="1"/>
      <p:bldP spid="48" grpId="0"/>
      <p:bldP spid="49" grpId="0"/>
      <p:bldP spid="55" grpId="0"/>
      <p:bldP spid="56" grpId="0"/>
      <p:bldP spid="62" grpId="0"/>
      <p:bldP spid="63" grpId="0"/>
      <p:bldP spid="69" grpId="0"/>
      <p:bldP spid="70" grpId="0"/>
      <p:bldP spid="71" grpId="0"/>
      <p:bldP spid="72" grpId="0"/>
      <p:bldP spid="73" grpId="0"/>
      <p:bldP spid="74" grpId="0"/>
      <p:bldP spid="75" grpId="0" animBg="1"/>
      <p:bldP spid="76" grpId="0" animBg="1"/>
      <p:bldP spid="96" grpId="0" animBg="1"/>
      <p:bldP spid="9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6FC3204-F003-4E80-8FE0-0A9544AE69AA}"/>
              </a:ext>
            </a:extLst>
          </p:cNvPr>
          <p:cNvSpPr txBox="1"/>
          <p:nvPr/>
        </p:nvSpPr>
        <p:spPr>
          <a:xfrm>
            <a:off x="11381960" y="6184313"/>
            <a:ext cx="488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1400" b="1" smtClean="0">
                <a:solidFill>
                  <a:schemeClr val="accent1"/>
                </a:solidFill>
                <a:latin typeface="+mj-lt"/>
              </a:rPr>
              <a:pPr algn="ctr"/>
              <a:t>7</a:t>
            </a:fld>
            <a:endParaRPr lang="en-US" sz="1400" b="1" dirty="0">
              <a:solidFill>
                <a:schemeClr val="accent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0503C44-148C-42D2-BF10-88E706E9D2E3}"/>
              </a:ext>
            </a:extLst>
          </p:cNvPr>
          <p:cNvSpPr/>
          <p:nvPr/>
        </p:nvSpPr>
        <p:spPr>
          <a:xfrm>
            <a:off x="2" y="0"/>
            <a:ext cx="733424" cy="775060"/>
          </a:xfrm>
          <a:custGeom>
            <a:avLst/>
            <a:gdLst>
              <a:gd name="connsiteX0" fmla="*/ 0 w 4154887"/>
              <a:gd name="connsiteY0" fmla="*/ 0 h 4390758"/>
              <a:gd name="connsiteX1" fmla="*/ 3547311 w 4154887"/>
              <a:gd name="connsiteY1" fmla="*/ 0 h 4390758"/>
              <a:gd name="connsiteX2" fmla="*/ 3695655 w 4154887"/>
              <a:gd name="connsiteY2" fmla="*/ 198378 h 4390758"/>
              <a:gd name="connsiteX3" fmla="*/ 4154887 w 4154887"/>
              <a:gd name="connsiteY3" fmla="*/ 1701800 h 4390758"/>
              <a:gd name="connsiteX4" fmla="*/ 1465929 w 4154887"/>
              <a:gd name="connsiteY4" fmla="*/ 4390758 h 4390758"/>
              <a:gd name="connsiteX5" fmla="*/ 184212 w 4154887"/>
              <a:gd name="connsiteY5" fmla="*/ 4066215 h 4390758"/>
              <a:gd name="connsiteX6" fmla="*/ 0 w 4154887"/>
              <a:gd name="connsiteY6" fmla="*/ 3954304 h 4390758"/>
              <a:gd name="connsiteX7" fmla="*/ 0 w 4154887"/>
              <a:gd name="connsiteY7" fmla="*/ 0 h 439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887" h="4390758">
                <a:moveTo>
                  <a:pt x="0" y="0"/>
                </a:moveTo>
                <a:lnTo>
                  <a:pt x="3547311" y="0"/>
                </a:lnTo>
                <a:lnTo>
                  <a:pt x="3695655" y="198378"/>
                </a:lnTo>
                <a:cubicBezTo>
                  <a:pt x="3985590" y="627539"/>
                  <a:pt x="4154887" y="1144899"/>
                  <a:pt x="4154887" y="1701800"/>
                </a:cubicBezTo>
                <a:cubicBezTo>
                  <a:pt x="4154887" y="3186870"/>
                  <a:pt x="2950999" y="4390758"/>
                  <a:pt x="1465929" y="4390758"/>
                </a:cubicBezTo>
                <a:cubicBezTo>
                  <a:pt x="1001845" y="4390758"/>
                  <a:pt x="565219" y="4273191"/>
                  <a:pt x="184212" y="4066215"/>
                </a:cubicBezTo>
                <a:lnTo>
                  <a:pt x="0" y="39543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7182CD-6910-E814-C40E-A17C29DD4A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37260" y="63860"/>
            <a:ext cx="6324600" cy="711200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usecare</a:t>
            </a: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quát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21C566-F06C-A2D5-8D74-F3D0B9BEE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146" y="805386"/>
            <a:ext cx="5937568" cy="56867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476223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35033C4-7F90-4A31-B024-47E5FE3D0BF2}"/>
              </a:ext>
            </a:extLst>
          </p:cNvPr>
          <p:cNvSpPr txBox="1"/>
          <p:nvPr/>
        </p:nvSpPr>
        <p:spPr>
          <a:xfrm>
            <a:off x="1767831" y="3577770"/>
            <a:ext cx="19071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  <a:latin typeface="+mj-lt"/>
              </a:rPr>
              <a:t>Meet The Community</a:t>
            </a:r>
            <a:endParaRPr lang="en-ID" sz="2000" b="1" dirty="0">
              <a:solidFill>
                <a:schemeClr val="bg2"/>
              </a:solidFill>
              <a:latin typeface="+mj-lt"/>
            </a:endParaRPr>
          </a:p>
        </p:txBody>
      </p:sp>
      <p:grpSp>
        <p:nvGrpSpPr>
          <p:cNvPr id="17" name="Graphic 201" descr="Target Audience">
            <a:extLst>
              <a:ext uri="{FF2B5EF4-FFF2-40B4-BE49-F238E27FC236}">
                <a16:creationId xmlns:a16="http://schemas.microsoft.com/office/drawing/2014/main" id="{4B2D6971-7ADA-4D1A-AFF6-85E04F8ADF1D}"/>
              </a:ext>
            </a:extLst>
          </p:cNvPr>
          <p:cNvGrpSpPr/>
          <p:nvPr/>
        </p:nvGrpSpPr>
        <p:grpSpPr>
          <a:xfrm>
            <a:off x="2165550" y="4277898"/>
            <a:ext cx="1111753" cy="1111753"/>
            <a:chOff x="5525346" y="3316125"/>
            <a:chExt cx="330200" cy="330200"/>
          </a:xfrm>
          <a:solidFill>
            <a:schemeClr val="bg2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9B32E35-9149-45B2-B5EA-803DD42D1710}"/>
                </a:ext>
              </a:extLst>
            </p:cNvPr>
            <p:cNvSpPr/>
            <p:nvPr/>
          </p:nvSpPr>
          <p:spPr>
            <a:xfrm>
              <a:off x="5628534" y="3526971"/>
              <a:ext cx="123825" cy="41275"/>
            </a:xfrm>
            <a:custGeom>
              <a:avLst/>
              <a:gdLst>
                <a:gd name="connsiteX0" fmla="*/ 117978 w 123825"/>
                <a:gd name="connsiteY0" fmla="*/ 26829 h 41275"/>
                <a:gd name="connsiteX1" fmla="*/ 109723 w 123825"/>
                <a:gd name="connsiteY1" fmla="*/ 7223 h 41275"/>
                <a:gd name="connsiteX2" fmla="*/ 107659 w 123825"/>
                <a:gd name="connsiteY2" fmla="*/ 5159 h 41275"/>
                <a:gd name="connsiteX3" fmla="*/ 7223 w 123825"/>
                <a:gd name="connsiteY3" fmla="*/ 0 h 41275"/>
                <a:gd name="connsiteX4" fmla="*/ 6191 w 123825"/>
                <a:gd name="connsiteY4" fmla="*/ 688 h 41275"/>
                <a:gd name="connsiteX5" fmla="*/ 0 w 123825"/>
                <a:gd name="connsiteY5" fmla="*/ 12726 h 41275"/>
                <a:gd name="connsiteX6" fmla="*/ 0 w 123825"/>
                <a:gd name="connsiteY6" fmla="*/ 43683 h 41275"/>
                <a:gd name="connsiteX7" fmla="*/ 123825 w 123825"/>
                <a:gd name="connsiteY7" fmla="*/ 43683 h 41275"/>
                <a:gd name="connsiteX8" fmla="*/ 123825 w 123825"/>
                <a:gd name="connsiteY8" fmla="*/ 32676 h 41275"/>
                <a:gd name="connsiteX9" fmla="*/ 117978 w 123825"/>
                <a:gd name="connsiteY9" fmla="*/ 26829 h 41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825" h="41275">
                  <a:moveTo>
                    <a:pt x="117978" y="26829"/>
                  </a:moveTo>
                  <a:cubicBezTo>
                    <a:pt x="112818" y="21669"/>
                    <a:pt x="109723" y="14446"/>
                    <a:pt x="109723" y="7223"/>
                  </a:cubicBezTo>
                  <a:lnTo>
                    <a:pt x="107659" y="5159"/>
                  </a:lnTo>
                  <a:cubicBezTo>
                    <a:pt x="76359" y="24421"/>
                    <a:pt x="36460" y="22357"/>
                    <a:pt x="7223" y="0"/>
                  </a:cubicBezTo>
                  <a:lnTo>
                    <a:pt x="6191" y="688"/>
                  </a:lnTo>
                  <a:cubicBezTo>
                    <a:pt x="2408" y="3440"/>
                    <a:pt x="0" y="7911"/>
                    <a:pt x="0" y="12726"/>
                  </a:cubicBezTo>
                  <a:lnTo>
                    <a:pt x="0" y="43683"/>
                  </a:lnTo>
                  <a:lnTo>
                    <a:pt x="123825" y="43683"/>
                  </a:lnTo>
                  <a:lnTo>
                    <a:pt x="123825" y="32676"/>
                  </a:lnTo>
                  <a:lnTo>
                    <a:pt x="117978" y="26829"/>
                  </a:lnTo>
                  <a:close/>
                </a:path>
              </a:pathLst>
            </a:custGeom>
            <a:grpFill/>
            <a:ln w="33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47C01C9-CA8C-4553-B94E-3EFC999A8A61}"/>
                </a:ext>
              </a:extLst>
            </p:cNvPr>
            <p:cNvSpPr/>
            <p:nvPr/>
          </p:nvSpPr>
          <p:spPr>
            <a:xfrm>
              <a:off x="5754766" y="3390353"/>
              <a:ext cx="48154" cy="58473"/>
            </a:xfrm>
            <a:custGeom>
              <a:avLst/>
              <a:gdLst>
                <a:gd name="connsiteX0" fmla="*/ 23389 w 48154"/>
                <a:gd name="connsiteY0" fmla="*/ 61636 h 58472"/>
                <a:gd name="connsiteX1" fmla="*/ 48842 w 48154"/>
                <a:gd name="connsiteY1" fmla="*/ 25864 h 58472"/>
                <a:gd name="connsiteX2" fmla="*/ 13070 w 48154"/>
                <a:gd name="connsiteY2" fmla="*/ 411 h 58472"/>
                <a:gd name="connsiteX3" fmla="*/ 0 w 48154"/>
                <a:gd name="connsiteY3" fmla="*/ 5914 h 58472"/>
                <a:gd name="connsiteX4" fmla="*/ 23389 w 48154"/>
                <a:gd name="connsiteY4" fmla="*/ 61636 h 58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54" h="58472">
                  <a:moveTo>
                    <a:pt x="23389" y="61636"/>
                  </a:moveTo>
                  <a:cubicBezTo>
                    <a:pt x="40243" y="58884"/>
                    <a:pt x="51594" y="42718"/>
                    <a:pt x="48842" y="25864"/>
                  </a:cubicBezTo>
                  <a:cubicBezTo>
                    <a:pt x="46090" y="9010"/>
                    <a:pt x="29924" y="-2341"/>
                    <a:pt x="13070" y="411"/>
                  </a:cubicBezTo>
                  <a:cubicBezTo>
                    <a:pt x="8255" y="1099"/>
                    <a:pt x="3784" y="3163"/>
                    <a:pt x="0" y="5914"/>
                  </a:cubicBezTo>
                  <a:cubicBezTo>
                    <a:pt x="14102" y="21049"/>
                    <a:pt x="22357" y="40654"/>
                    <a:pt x="23389" y="61636"/>
                  </a:cubicBezTo>
                  <a:close/>
                </a:path>
              </a:pathLst>
            </a:custGeom>
            <a:grpFill/>
            <a:ln w="33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3A09F4C-980C-441E-A3D8-D21A78E1664C}"/>
                </a:ext>
              </a:extLst>
            </p:cNvPr>
            <p:cNvSpPr/>
            <p:nvPr/>
          </p:nvSpPr>
          <p:spPr>
            <a:xfrm>
              <a:off x="5765085" y="3460931"/>
              <a:ext cx="68792" cy="58473"/>
            </a:xfrm>
            <a:custGeom>
              <a:avLst/>
              <a:gdLst>
                <a:gd name="connsiteX0" fmla="*/ 63632 w 68791"/>
                <a:gd name="connsiteY0" fmla="*/ 18230 h 58472"/>
                <a:gd name="connsiteX1" fmla="*/ 33364 w 68791"/>
                <a:gd name="connsiteY1" fmla="*/ 3784 h 58472"/>
                <a:gd name="connsiteX2" fmla="*/ 13070 w 68791"/>
                <a:gd name="connsiteY2" fmla="*/ 0 h 58472"/>
                <a:gd name="connsiteX3" fmla="*/ 0 w 68791"/>
                <a:gd name="connsiteY3" fmla="*/ 41963 h 58472"/>
                <a:gd name="connsiteX4" fmla="*/ 2064 w 68791"/>
                <a:gd name="connsiteY4" fmla="*/ 44027 h 58472"/>
                <a:gd name="connsiteX5" fmla="*/ 21669 w 68791"/>
                <a:gd name="connsiteY5" fmla="*/ 52282 h 58472"/>
                <a:gd name="connsiteX6" fmla="*/ 30956 w 68791"/>
                <a:gd name="connsiteY6" fmla="*/ 61569 h 58472"/>
                <a:gd name="connsiteX7" fmla="*/ 69824 w 68791"/>
                <a:gd name="connsiteY7" fmla="*/ 61569 h 58472"/>
                <a:gd name="connsiteX8" fmla="*/ 69824 w 68791"/>
                <a:gd name="connsiteY8" fmla="*/ 30612 h 58472"/>
                <a:gd name="connsiteX9" fmla="*/ 63632 w 68791"/>
                <a:gd name="connsiteY9" fmla="*/ 18230 h 58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791" h="58472">
                  <a:moveTo>
                    <a:pt x="63632" y="18230"/>
                  </a:moveTo>
                  <a:cubicBezTo>
                    <a:pt x="54689" y="11351"/>
                    <a:pt x="44371" y="6191"/>
                    <a:pt x="33364" y="3784"/>
                  </a:cubicBezTo>
                  <a:cubicBezTo>
                    <a:pt x="26829" y="1720"/>
                    <a:pt x="19950" y="688"/>
                    <a:pt x="13070" y="0"/>
                  </a:cubicBezTo>
                  <a:cubicBezTo>
                    <a:pt x="12383" y="14790"/>
                    <a:pt x="7911" y="29236"/>
                    <a:pt x="0" y="41963"/>
                  </a:cubicBezTo>
                  <a:lnTo>
                    <a:pt x="2064" y="44027"/>
                  </a:lnTo>
                  <a:cubicBezTo>
                    <a:pt x="9287" y="44027"/>
                    <a:pt x="16510" y="47122"/>
                    <a:pt x="21669" y="52282"/>
                  </a:cubicBezTo>
                  <a:lnTo>
                    <a:pt x="30956" y="61569"/>
                  </a:lnTo>
                  <a:lnTo>
                    <a:pt x="69824" y="61569"/>
                  </a:lnTo>
                  <a:lnTo>
                    <a:pt x="69824" y="30612"/>
                  </a:lnTo>
                  <a:cubicBezTo>
                    <a:pt x="69824" y="25797"/>
                    <a:pt x="67760" y="20981"/>
                    <a:pt x="63632" y="18230"/>
                  </a:cubicBezTo>
                  <a:close/>
                </a:path>
              </a:pathLst>
            </a:custGeom>
            <a:grpFill/>
            <a:ln w="33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5A3355E-66B3-4DF9-B3D1-21ECD755948C}"/>
                </a:ext>
              </a:extLst>
            </p:cNvPr>
            <p:cNvSpPr/>
            <p:nvPr/>
          </p:nvSpPr>
          <p:spPr>
            <a:xfrm>
              <a:off x="5610992" y="3377691"/>
              <a:ext cx="206375" cy="206375"/>
            </a:xfrm>
            <a:custGeom>
              <a:avLst/>
              <a:gdLst>
                <a:gd name="connsiteX0" fmla="*/ 201216 w 206375"/>
                <a:gd name="connsiteY0" fmla="*/ 175421 h 206375"/>
                <a:gd name="connsiteX1" fmla="*/ 168884 w 206375"/>
                <a:gd name="connsiteY1" fmla="*/ 142745 h 206375"/>
                <a:gd name="connsiteX2" fmla="*/ 152374 w 206375"/>
                <a:gd name="connsiteY2" fmla="*/ 137930 h 206375"/>
                <a:gd name="connsiteX3" fmla="*/ 140679 w 206375"/>
                <a:gd name="connsiteY3" fmla="*/ 126579 h 206375"/>
                <a:gd name="connsiteX4" fmla="*/ 156845 w 206375"/>
                <a:gd name="connsiteY4" fmla="*/ 79113 h 206375"/>
                <a:gd name="connsiteX5" fmla="*/ 78423 w 206375"/>
                <a:gd name="connsiteY5" fmla="*/ 3 h 206375"/>
                <a:gd name="connsiteX6" fmla="*/ 0 w 206375"/>
                <a:gd name="connsiteY6" fmla="*/ 78081 h 206375"/>
                <a:gd name="connsiteX7" fmla="*/ 78423 w 206375"/>
                <a:gd name="connsiteY7" fmla="*/ 157191 h 206375"/>
                <a:gd name="connsiteX8" fmla="*/ 126577 w 206375"/>
                <a:gd name="connsiteY8" fmla="*/ 141025 h 206375"/>
                <a:gd name="connsiteX9" fmla="*/ 138271 w 206375"/>
                <a:gd name="connsiteY9" fmla="*/ 152376 h 206375"/>
                <a:gd name="connsiteX10" fmla="*/ 143087 w 206375"/>
                <a:gd name="connsiteY10" fmla="*/ 168886 h 206375"/>
                <a:gd name="connsiteX11" fmla="*/ 175763 w 206375"/>
                <a:gd name="connsiteY11" fmla="*/ 201562 h 206375"/>
                <a:gd name="connsiteX12" fmla="*/ 201560 w 206375"/>
                <a:gd name="connsiteY12" fmla="*/ 202250 h 206375"/>
                <a:gd name="connsiteX13" fmla="*/ 202247 w 206375"/>
                <a:gd name="connsiteY13" fmla="*/ 176453 h 206375"/>
                <a:gd name="connsiteX14" fmla="*/ 201216 w 206375"/>
                <a:gd name="connsiteY14" fmla="*/ 175421 h 206375"/>
                <a:gd name="connsiteX15" fmla="*/ 201216 w 206375"/>
                <a:gd name="connsiteY15" fmla="*/ 175421 h 206375"/>
                <a:gd name="connsiteX16" fmla="*/ 78766 w 206375"/>
                <a:gd name="connsiteY16" fmla="*/ 16169 h 206375"/>
                <a:gd name="connsiteX17" fmla="*/ 141367 w 206375"/>
                <a:gd name="connsiteY17" fmla="*/ 78769 h 206375"/>
                <a:gd name="connsiteX18" fmla="*/ 126577 w 206375"/>
                <a:gd name="connsiteY18" fmla="*/ 119012 h 206375"/>
                <a:gd name="connsiteX19" fmla="*/ 106627 w 206375"/>
                <a:gd name="connsiteY19" fmla="*/ 111789 h 206375"/>
                <a:gd name="connsiteX20" fmla="*/ 78079 w 206375"/>
                <a:gd name="connsiteY20" fmla="*/ 107318 h 206375"/>
                <a:gd name="connsiteX21" fmla="*/ 49530 w 206375"/>
                <a:gd name="connsiteY21" fmla="*/ 111789 h 206375"/>
                <a:gd name="connsiteX22" fmla="*/ 30956 w 206375"/>
                <a:gd name="connsiteY22" fmla="*/ 119356 h 206375"/>
                <a:gd name="connsiteX23" fmla="*/ 37835 w 206375"/>
                <a:gd name="connsiteY23" fmla="*/ 31303 h 206375"/>
                <a:gd name="connsiteX24" fmla="*/ 78766 w 206375"/>
                <a:gd name="connsiteY24" fmla="*/ 16169 h 20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375" h="206375">
                  <a:moveTo>
                    <a:pt x="201216" y="175421"/>
                  </a:moveTo>
                  <a:lnTo>
                    <a:pt x="168884" y="142745"/>
                  </a:lnTo>
                  <a:cubicBezTo>
                    <a:pt x="164412" y="138618"/>
                    <a:pt x="158565" y="136554"/>
                    <a:pt x="152374" y="137930"/>
                  </a:cubicBezTo>
                  <a:lnTo>
                    <a:pt x="140679" y="126579"/>
                  </a:lnTo>
                  <a:cubicBezTo>
                    <a:pt x="151342" y="112821"/>
                    <a:pt x="156845" y="96311"/>
                    <a:pt x="156845" y="79113"/>
                  </a:cubicBezTo>
                  <a:cubicBezTo>
                    <a:pt x="157189" y="35774"/>
                    <a:pt x="122105" y="346"/>
                    <a:pt x="78423" y="3"/>
                  </a:cubicBezTo>
                  <a:cubicBezTo>
                    <a:pt x="34740" y="-341"/>
                    <a:pt x="0" y="34742"/>
                    <a:pt x="0" y="78081"/>
                  </a:cubicBezTo>
                  <a:cubicBezTo>
                    <a:pt x="0" y="121420"/>
                    <a:pt x="34740" y="156848"/>
                    <a:pt x="78423" y="157191"/>
                  </a:cubicBezTo>
                  <a:cubicBezTo>
                    <a:pt x="95620" y="157191"/>
                    <a:pt x="112474" y="151688"/>
                    <a:pt x="126577" y="141025"/>
                  </a:cubicBezTo>
                  <a:lnTo>
                    <a:pt x="138271" y="152376"/>
                  </a:lnTo>
                  <a:cubicBezTo>
                    <a:pt x="137239" y="158223"/>
                    <a:pt x="138959" y="164415"/>
                    <a:pt x="143087" y="168886"/>
                  </a:cubicBezTo>
                  <a:lnTo>
                    <a:pt x="175763" y="201562"/>
                  </a:lnTo>
                  <a:cubicBezTo>
                    <a:pt x="182642" y="208785"/>
                    <a:pt x="194336" y="209129"/>
                    <a:pt x="201560" y="202250"/>
                  </a:cubicBezTo>
                  <a:cubicBezTo>
                    <a:pt x="208783" y="195371"/>
                    <a:pt x="209127" y="183676"/>
                    <a:pt x="202247" y="176453"/>
                  </a:cubicBezTo>
                  <a:cubicBezTo>
                    <a:pt x="201904" y="176109"/>
                    <a:pt x="201560" y="175765"/>
                    <a:pt x="201216" y="175421"/>
                  </a:cubicBezTo>
                  <a:lnTo>
                    <a:pt x="201216" y="175421"/>
                  </a:lnTo>
                  <a:close/>
                  <a:moveTo>
                    <a:pt x="78766" y="16169"/>
                  </a:moveTo>
                  <a:cubicBezTo>
                    <a:pt x="113506" y="16169"/>
                    <a:pt x="141367" y="44029"/>
                    <a:pt x="141367" y="78769"/>
                  </a:cubicBezTo>
                  <a:cubicBezTo>
                    <a:pt x="141367" y="93559"/>
                    <a:pt x="136208" y="108005"/>
                    <a:pt x="126577" y="119012"/>
                  </a:cubicBezTo>
                  <a:cubicBezTo>
                    <a:pt x="120041" y="115916"/>
                    <a:pt x="113506" y="113509"/>
                    <a:pt x="106627" y="111789"/>
                  </a:cubicBezTo>
                  <a:cubicBezTo>
                    <a:pt x="97340" y="109037"/>
                    <a:pt x="87709" y="107318"/>
                    <a:pt x="78079" y="107318"/>
                  </a:cubicBezTo>
                  <a:cubicBezTo>
                    <a:pt x="68448" y="107318"/>
                    <a:pt x="58817" y="109037"/>
                    <a:pt x="49530" y="111789"/>
                  </a:cubicBezTo>
                  <a:cubicBezTo>
                    <a:pt x="42995" y="113509"/>
                    <a:pt x="36804" y="115916"/>
                    <a:pt x="30956" y="119356"/>
                  </a:cubicBezTo>
                  <a:cubicBezTo>
                    <a:pt x="8599" y="93215"/>
                    <a:pt x="11695" y="53660"/>
                    <a:pt x="37835" y="31303"/>
                  </a:cubicBezTo>
                  <a:cubicBezTo>
                    <a:pt x="49186" y="21328"/>
                    <a:pt x="63632" y="16169"/>
                    <a:pt x="78766" y="16169"/>
                  </a:cubicBezTo>
                  <a:close/>
                </a:path>
              </a:pathLst>
            </a:custGeom>
            <a:grpFill/>
            <a:ln w="33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CF74527-7B5A-42C0-8C37-DD58ED7668A0}"/>
                </a:ext>
              </a:extLst>
            </p:cNvPr>
            <p:cNvSpPr/>
            <p:nvPr/>
          </p:nvSpPr>
          <p:spPr>
            <a:xfrm>
              <a:off x="5654330" y="3407962"/>
              <a:ext cx="68792" cy="68792"/>
            </a:xfrm>
            <a:custGeom>
              <a:avLst/>
              <a:gdLst>
                <a:gd name="connsiteX0" fmla="*/ 69480 w 68791"/>
                <a:gd name="connsiteY0" fmla="*/ 34740 h 68791"/>
                <a:gd name="connsiteX1" fmla="*/ 34740 w 68791"/>
                <a:gd name="connsiteY1" fmla="*/ 69480 h 68791"/>
                <a:gd name="connsiteX2" fmla="*/ 0 w 68791"/>
                <a:gd name="connsiteY2" fmla="*/ 34740 h 68791"/>
                <a:gd name="connsiteX3" fmla="*/ 34740 w 68791"/>
                <a:gd name="connsiteY3" fmla="*/ 0 h 68791"/>
                <a:gd name="connsiteX4" fmla="*/ 69480 w 68791"/>
                <a:gd name="connsiteY4" fmla="*/ 34740 h 6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91" h="68791">
                  <a:moveTo>
                    <a:pt x="69480" y="34740"/>
                  </a:moveTo>
                  <a:cubicBezTo>
                    <a:pt x="69480" y="53926"/>
                    <a:pt x="53926" y="69480"/>
                    <a:pt x="34740" y="69480"/>
                  </a:cubicBezTo>
                  <a:cubicBezTo>
                    <a:pt x="15554" y="69480"/>
                    <a:pt x="0" y="53926"/>
                    <a:pt x="0" y="34740"/>
                  </a:cubicBezTo>
                  <a:cubicBezTo>
                    <a:pt x="0" y="15554"/>
                    <a:pt x="15554" y="0"/>
                    <a:pt x="34740" y="0"/>
                  </a:cubicBezTo>
                  <a:cubicBezTo>
                    <a:pt x="53926" y="0"/>
                    <a:pt x="69480" y="15554"/>
                    <a:pt x="69480" y="34740"/>
                  </a:cubicBezTo>
                  <a:close/>
                </a:path>
              </a:pathLst>
            </a:custGeom>
            <a:grpFill/>
            <a:ln w="33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F0A2C45-C6E2-4A74-8D54-FAB680E2436F}"/>
                </a:ext>
              </a:extLst>
            </p:cNvPr>
            <p:cNvSpPr/>
            <p:nvPr/>
          </p:nvSpPr>
          <p:spPr>
            <a:xfrm>
              <a:off x="5545984" y="3460931"/>
              <a:ext cx="79110" cy="58473"/>
            </a:xfrm>
            <a:custGeom>
              <a:avLst/>
              <a:gdLst>
                <a:gd name="connsiteX0" fmla="*/ 55033 w 79110"/>
                <a:gd name="connsiteY0" fmla="*/ 0 h 58472"/>
                <a:gd name="connsiteX1" fmla="*/ 36460 w 79110"/>
                <a:gd name="connsiteY1" fmla="*/ 3784 h 58472"/>
                <a:gd name="connsiteX2" fmla="*/ 6191 w 79110"/>
                <a:gd name="connsiteY2" fmla="*/ 18230 h 58472"/>
                <a:gd name="connsiteX3" fmla="*/ 0 w 79110"/>
                <a:gd name="connsiteY3" fmla="*/ 30612 h 58472"/>
                <a:gd name="connsiteX4" fmla="*/ 0 w 79110"/>
                <a:gd name="connsiteY4" fmla="*/ 61569 h 58472"/>
                <a:gd name="connsiteX5" fmla="*/ 74295 w 79110"/>
                <a:gd name="connsiteY5" fmla="*/ 61569 h 58472"/>
                <a:gd name="connsiteX6" fmla="*/ 79454 w 79110"/>
                <a:gd name="connsiteY6" fmla="*/ 56409 h 58472"/>
                <a:gd name="connsiteX7" fmla="*/ 55033 w 79110"/>
                <a:gd name="connsiteY7" fmla="*/ 0 h 58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110" h="58472">
                  <a:moveTo>
                    <a:pt x="55033" y="0"/>
                  </a:moveTo>
                  <a:cubicBezTo>
                    <a:pt x="48842" y="688"/>
                    <a:pt x="42651" y="1720"/>
                    <a:pt x="36460" y="3784"/>
                  </a:cubicBezTo>
                  <a:cubicBezTo>
                    <a:pt x="25797" y="6879"/>
                    <a:pt x="15478" y="12039"/>
                    <a:pt x="6191" y="18230"/>
                  </a:cubicBezTo>
                  <a:cubicBezTo>
                    <a:pt x="2064" y="20981"/>
                    <a:pt x="0" y="25797"/>
                    <a:pt x="0" y="30612"/>
                  </a:cubicBezTo>
                  <a:lnTo>
                    <a:pt x="0" y="61569"/>
                  </a:lnTo>
                  <a:lnTo>
                    <a:pt x="74295" y="61569"/>
                  </a:lnTo>
                  <a:cubicBezTo>
                    <a:pt x="75671" y="59505"/>
                    <a:pt x="77391" y="57785"/>
                    <a:pt x="79454" y="56409"/>
                  </a:cubicBezTo>
                  <a:cubicBezTo>
                    <a:pt x="64664" y="40931"/>
                    <a:pt x="56065" y="20981"/>
                    <a:pt x="55033" y="0"/>
                  </a:cubicBezTo>
                  <a:close/>
                </a:path>
              </a:pathLst>
            </a:custGeom>
            <a:grpFill/>
            <a:ln w="33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47F1BE8-D9FB-49DC-AB19-2ED4B10D2BE8}"/>
                </a:ext>
              </a:extLst>
            </p:cNvPr>
            <p:cNvSpPr/>
            <p:nvPr/>
          </p:nvSpPr>
          <p:spPr>
            <a:xfrm>
              <a:off x="5576778" y="3390259"/>
              <a:ext cx="48154" cy="58473"/>
            </a:xfrm>
            <a:custGeom>
              <a:avLst/>
              <a:gdLst>
                <a:gd name="connsiteX0" fmla="*/ 24238 w 48154"/>
                <a:gd name="connsiteY0" fmla="*/ 61386 h 58472"/>
                <a:gd name="connsiteX1" fmla="*/ 48316 w 48154"/>
                <a:gd name="connsiteY1" fmla="*/ 5321 h 58472"/>
                <a:gd name="connsiteX2" fmla="*/ 5321 w 48154"/>
                <a:gd name="connsiteY2" fmla="*/ 13920 h 58472"/>
                <a:gd name="connsiteX3" fmla="*/ 13920 w 48154"/>
                <a:gd name="connsiteY3" fmla="*/ 56914 h 58472"/>
                <a:gd name="connsiteX4" fmla="*/ 24238 w 48154"/>
                <a:gd name="connsiteY4" fmla="*/ 61386 h 58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154" h="58472">
                  <a:moveTo>
                    <a:pt x="24238" y="61386"/>
                  </a:moveTo>
                  <a:cubicBezTo>
                    <a:pt x="25270" y="40404"/>
                    <a:pt x="33869" y="20799"/>
                    <a:pt x="48316" y="5321"/>
                  </a:cubicBezTo>
                  <a:cubicBezTo>
                    <a:pt x="34213" y="-4310"/>
                    <a:pt x="14952" y="-527"/>
                    <a:pt x="5321" y="13920"/>
                  </a:cubicBezTo>
                  <a:cubicBezTo>
                    <a:pt x="-4310" y="28366"/>
                    <a:pt x="-527" y="47284"/>
                    <a:pt x="13920" y="56914"/>
                  </a:cubicBezTo>
                  <a:cubicBezTo>
                    <a:pt x="17015" y="58978"/>
                    <a:pt x="20455" y="60354"/>
                    <a:pt x="24238" y="61386"/>
                  </a:cubicBezTo>
                  <a:close/>
                </a:path>
              </a:pathLst>
            </a:custGeom>
            <a:grpFill/>
            <a:ln w="33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23F1EB9-51F7-4503-B035-54028C6F8591}"/>
              </a:ext>
            </a:extLst>
          </p:cNvPr>
          <p:cNvSpPr txBox="1"/>
          <p:nvPr/>
        </p:nvSpPr>
        <p:spPr>
          <a:xfrm>
            <a:off x="1634882" y="5333034"/>
            <a:ext cx="3252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000" b="1" dirty="0" err="1">
                <a:solidFill>
                  <a:schemeClr val="tx1">
                    <a:lumMod val="75000"/>
                  </a:schemeClr>
                </a:solidFill>
              </a:rPr>
              <a:t>Sơ</a:t>
            </a:r>
            <a:r>
              <a:rPr lang="en-ID" sz="2000" b="1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ID" sz="2000" b="1" dirty="0" err="1">
                <a:solidFill>
                  <a:schemeClr val="tx1">
                    <a:lumMod val="75000"/>
                  </a:schemeClr>
                </a:solidFill>
              </a:rPr>
              <a:t>đồ</a:t>
            </a:r>
            <a:r>
              <a:rPr lang="en-ID" sz="2000" b="1" dirty="0">
                <a:solidFill>
                  <a:schemeClr val="tx1">
                    <a:lumMod val="75000"/>
                  </a:schemeClr>
                </a:solidFill>
              </a:rPr>
              <a:t> DFD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CF0C07D-0A3E-4222-A5FA-4A127738A4C6}"/>
              </a:ext>
            </a:extLst>
          </p:cNvPr>
          <p:cNvSpPr/>
          <p:nvPr/>
        </p:nvSpPr>
        <p:spPr>
          <a:xfrm>
            <a:off x="2" y="0"/>
            <a:ext cx="733424" cy="775060"/>
          </a:xfrm>
          <a:custGeom>
            <a:avLst/>
            <a:gdLst>
              <a:gd name="connsiteX0" fmla="*/ 0 w 4154887"/>
              <a:gd name="connsiteY0" fmla="*/ 0 h 4390758"/>
              <a:gd name="connsiteX1" fmla="*/ 3547311 w 4154887"/>
              <a:gd name="connsiteY1" fmla="*/ 0 h 4390758"/>
              <a:gd name="connsiteX2" fmla="*/ 3695655 w 4154887"/>
              <a:gd name="connsiteY2" fmla="*/ 198378 h 4390758"/>
              <a:gd name="connsiteX3" fmla="*/ 4154887 w 4154887"/>
              <a:gd name="connsiteY3" fmla="*/ 1701800 h 4390758"/>
              <a:gd name="connsiteX4" fmla="*/ 1465929 w 4154887"/>
              <a:gd name="connsiteY4" fmla="*/ 4390758 h 4390758"/>
              <a:gd name="connsiteX5" fmla="*/ 184212 w 4154887"/>
              <a:gd name="connsiteY5" fmla="*/ 4066215 h 4390758"/>
              <a:gd name="connsiteX6" fmla="*/ 0 w 4154887"/>
              <a:gd name="connsiteY6" fmla="*/ 3954304 h 4390758"/>
              <a:gd name="connsiteX7" fmla="*/ 0 w 4154887"/>
              <a:gd name="connsiteY7" fmla="*/ 0 h 439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887" h="4390758">
                <a:moveTo>
                  <a:pt x="0" y="0"/>
                </a:moveTo>
                <a:lnTo>
                  <a:pt x="3547311" y="0"/>
                </a:lnTo>
                <a:lnTo>
                  <a:pt x="3695655" y="198378"/>
                </a:lnTo>
                <a:cubicBezTo>
                  <a:pt x="3985590" y="627539"/>
                  <a:pt x="4154887" y="1144899"/>
                  <a:pt x="4154887" y="1701800"/>
                </a:cubicBezTo>
                <a:cubicBezTo>
                  <a:pt x="4154887" y="3186870"/>
                  <a:pt x="2950999" y="4390758"/>
                  <a:pt x="1465929" y="4390758"/>
                </a:cubicBezTo>
                <a:cubicBezTo>
                  <a:pt x="1001845" y="4390758"/>
                  <a:pt x="565219" y="4273191"/>
                  <a:pt x="184212" y="4066215"/>
                </a:cubicBezTo>
                <a:lnTo>
                  <a:pt x="0" y="39543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0CED3B-5AF8-C146-0049-190474B12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87" y="944136"/>
            <a:ext cx="5202718" cy="35868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E97B2B-EE90-31B2-C2D3-6C19478B76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296" y="190117"/>
            <a:ext cx="5057910" cy="6477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55670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5" grpId="0"/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11F080F-7ED8-49AE-8A51-6160318B280C}"/>
              </a:ext>
            </a:extLst>
          </p:cNvPr>
          <p:cNvSpPr txBox="1"/>
          <p:nvPr/>
        </p:nvSpPr>
        <p:spPr>
          <a:xfrm>
            <a:off x="11381960" y="6184313"/>
            <a:ext cx="488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1400" b="1" smtClean="0">
                <a:solidFill>
                  <a:schemeClr val="accent1"/>
                </a:solidFill>
                <a:latin typeface="+mj-lt"/>
              </a:rPr>
              <a:pPr algn="ctr"/>
              <a:t>9</a:t>
            </a:fld>
            <a:endParaRPr lang="en-US" sz="1400" b="1" dirty="0">
              <a:solidFill>
                <a:schemeClr val="accent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98BBBED-3046-4A80-AF2A-33259915F3AE}"/>
              </a:ext>
            </a:extLst>
          </p:cNvPr>
          <p:cNvSpPr/>
          <p:nvPr/>
        </p:nvSpPr>
        <p:spPr>
          <a:xfrm>
            <a:off x="2" y="0"/>
            <a:ext cx="733424" cy="775060"/>
          </a:xfrm>
          <a:custGeom>
            <a:avLst/>
            <a:gdLst>
              <a:gd name="connsiteX0" fmla="*/ 0 w 4154887"/>
              <a:gd name="connsiteY0" fmla="*/ 0 h 4390758"/>
              <a:gd name="connsiteX1" fmla="*/ 3547311 w 4154887"/>
              <a:gd name="connsiteY1" fmla="*/ 0 h 4390758"/>
              <a:gd name="connsiteX2" fmla="*/ 3695655 w 4154887"/>
              <a:gd name="connsiteY2" fmla="*/ 198378 h 4390758"/>
              <a:gd name="connsiteX3" fmla="*/ 4154887 w 4154887"/>
              <a:gd name="connsiteY3" fmla="*/ 1701800 h 4390758"/>
              <a:gd name="connsiteX4" fmla="*/ 1465929 w 4154887"/>
              <a:gd name="connsiteY4" fmla="*/ 4390758 h 4390758"/>
              <a:gd name="connsiteX5" fmla="*/ 184212 w 4154887"/>
              <a:gd name="connsiteY5" fmla="*/ 4066215 h 4390758"/>
              <a:gd name="connsiteX6" fmla="*/ 0 w 4154887"/>
              <a:gd name="connsiteY6" fmla="*/ 3954304 h 4390758"/>
              <a:gd name="connsiteX7" fmla="*/ 0 w 4154887"/>
              <a:gd name="connsiteY7" fmla="*/ 0 h 439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54887" h="4390758">
                <a:moveTo>
                  <a:pt x="0" y="0"/>
                </a:moveTo>
                <a:lnTo>
                  <a:pt x="3547311" y="0"/>
                </a:lnTo>
                <a:lnTo>
                  <a:pt x="3695655" y="198378"/>
                </a:lnTo>
                <a:cubicBezTo>
                  <a:pt x="3985590" y="627539"/>
                  <a:pt x="4154887" y="1144899"/>
                  <a:pt x="4154887" y="1701800"/>
                </a:cubicBezTo>
                <a:cubicBezTo>
                  <a:pt x="4154887" y="3186870"/>
                  <a:pt x="2950999" y="4390758"/>
                  <a:pt x="1465929" y="4390758"/>
                </a:cubicBezTo>
                <a:cubicBezTo>
                  <a:pt x="1001845" y="4390758"/>
                  <a:pt x="565219" y="4273191"/>
                  <a:pt x="184212" y="4066215"/>
                </a:cubicBezTo>
                <a:lnTo>
                  <a:pt x="0" y="39543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53CFD7-A420-B162-33F0-0B670F665F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9906" y="4460743"/>
            <a:ext cx="2903854" cy="1076458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CDM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3CBDD0-7690-B23B-E044-1F1B71E799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252" y="168433"/>
            <a:ext cx="6370816" cy="63236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3041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1">
      <a:dk1>
        <a:srgbClr val="3F3F3F"/>
      </a:dk1>
      <a:lt1>
        <a:sysClr val="window" lastClr="FFFFFF"/>
      </a:lt1>
      <a:dk2>
        <a:srgbClr val="313C41"/>
      </a:dk2>
      <a:lt2>
        <a:srgbClr val="FFFFFF"/>
      </a:lt2>
      <a:accent1>
        <a:srgbClr val="00B0F0"/>
      </a:accent1>
      <a:accent2>
        <a:srgbClr val="92D050"/>
      </a:accent2>
      <a:accent3>
        <a:srgbClr val="41B176"/>
      </a:accent3>
      <a:accent4>
        <a:srgbClr val="F7C370"/>
      </a:accent4>
      <a:accent5>
        <a:srgbClr val="FF5353"/>
      </a:accent5>
      <a:accent6>
        <a:srgbClr val="A568D2"/>
      </a:accent6>
      <a:hlink>
        <a:srgbClr val="0563C1"/>
      </a:hlink>
      <a:folHlink>
        <a:srgbClr val="954F72"/>
      </a:folHlink>
    </a:clrScheme>
    <a:fontScheme name="Hilari">
      <a:majorFont>
        <a:latin typeface="Montserrat"/>
        <a:ea typeface=""/>
        <a:cs typeface=""/>
      </a:majorFont>
      <a:minorFont>
        <a:latin typeface="Mul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26031</TotalTime>
  <Words>283</Words>
  <Application>Microsoft Office PowerPoint</Application>
  <PresentationFormat>Widescreen</PresentationFormat>
  <Paragraphs>63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Montserrat</vt:lpstr>
      <vt:lpstr>Muli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Andrian Kurniawan</dc:creator>
  <cp:lastModifiedBy>Huỳnh Nguyễn Thanh Điền</cp:lastModifiedBy>
  <cp:revision>1160</cp:revision>
  <dcterms:created xsi:type="dcterms:W3CDTF">2018-12-05T18:19:15Z</dcterms:created>
  <dcterms:modified xsi:type="dcterms:W3CDTF">2022-12-07T10:57:23Z</dcterms:modified>
</cp:coreProperties>
</file>